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260" r:id="rId4"/>
    <p:sldId id="258" r:id="rId5"/>
    <p:sldId id="273" r:id="rId6"/>
    <p:sldId id="270" r:id="rId7"/>
    <p:sldId id="284" r:id="rId8"/>
    <p:sldId id="287" r:id="rId9"/>
    <p:sldId id="274" r:id="rId10"/>
    <p:sldId id="285" r:id="rId11"/>
    <p:sldId id="286" r:id="rId12"/>
    <p:sldId id="269" r:id="rId13"/>
    <p:sldId id="264" r:id="rId14"/>
    <p:sldId id="261" r:id="rId15"/>
    <p:sldId id="262" r:id="rId16"/>
    <p:sldId id="263" r:id="rId17"/>
    <p:sldId id="265" r:id="rId18"/>
    <p:sldId id="266" r:id="rId19"/>
    <p:sldId id="267" r:id="rId20"/>
    <p:sldId id="292" r:id="rId21"/>
    <p:sldId id="293" r:id="rId22"/>
    <p:sldId id="268" r:id="rId23"/>
    <p:sldId id="272" r:id="rId24"/>
    <p:sldId id="279" r:id="rId25"/>
    <p:sldId id="297" r:id="rId26"/>
    <p:sldId id="271" r:id="rId27"/>
    <p:sldId id="275" r:id="rId28"/>
    <p:sldId id="276" r:id="rId29"/>
    <p:sldId id="277" r:id="rId30"/>
    <p:sldId id="278" r:id="rId31"/>
    <p:sldId id="281" r:id="rId32"/>
    <p:sldId id="282" r:id="rId33"/>
    <p:sldId id="283" r:id="rId34"/>
    <p:sldId id="289" r:id="rId35"/>
    <p:sldId id="288" r:id="rId36"/>
    <p:sldId id="290" r:id="rId37"/>
    <p:sldId id="291" r:id="rId38"/>
    <p:sldId id="280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Page" id="{CFEC7FAB-E1B4-DA4B-8CCB-445B2C469EDE}">
          <p14:sldIdLst>
            <p14:sldId id="256"/>
          </p14:sldIdLst>
        </p14:section>
        <p14:section name="Registration" id="{BC4999D4-8058-9C40-82AD-4DCC84FB860D}">
          <p14:sldIdLst>
            <p14:sldId id="259"/>
            <p14:sldId id="260"/>
          </p14:sldIdLst>
        </p14:section>
        <p14:section name="Map Tab" id="{FD4EC0B7-559C-7C4E-B47A-95DF150B7716}">
          <p14:sldIdLst>
            <p14:sldId id="258"/>
            <p14:sldId id="273"/>
            <p14:sldId id="270"/>
            <p14:sldId id="284"/>
            <p14:sldId id="287"/>
            <p14:sldId id="274"/>
            <p14:sldId id="285"/>
            <p14:sldId id="286"/>
            <p14:sldId id="269"/>
            <p14:sldId id="264"/>
            <p14:sldId id="261"/>
            <p14:sldId id="262"/>
            <p14:sldId id="263"/>
          </p14:sldIdLst>
        </p14:section>
        <p14:section name="Emotion Engine" id="{EDADDE2E-C58B-5545-86BC-DB9573328A9F}">
          <p14:sldIdLst>
            <p14:sldId id="265"/>
            <p14:sldId id="266"/>
            <p14:sldId id="267"/>
            <p14:sldId id="292"/>
            <p14:sldId id="293"/>
          </p14:sldIdLst>
        </p14:section>
        <p14:section name="Expanded Menu" id="{FD768B13-B5F9-0449-B8D1-4574FE5912A4}">
          <p14:sldIdLst>
            <p14:sldId id="268"/>
            <p14:sldId id="272"/>
            <p14:sldId id="279"/>
            <p14:sldId id="297"/>
          </p14:sldIdLst>
        </p14:section>
        <p14:section name="Directions Tab" id="{1B80CA11-CF26-5B43-AFA9-8DE062E9147A}">
          <p14:sldIdLst>
            <p14:sldId id="271"/>
            <p14:sldId id="275"/>
            <p14:sldId id="276"/>
            <p14:sldId id="277"/>
          </p14:sldIdLst>
        </p14:section>
        <p14:section name="Plan Tab" id="{11BAC8BD-3A31-6243-A59E-4EE5EED043E2}">
          <p14:sldIdLst>
            <p14:sldId id="278"/>
            <p14:sldId id="281"/>
            <p14:sldId id="282"/>
            <p14:sldId id="283"/>
            <p14:sldId id="289"/>
            <p14:sldId id="288"/>
            <p14:sldId id="290"/>
            <p14:sldId id="291"/>
            <p14:sldId id="280"/>
          </p14:sldIdLst>
        </p14:section>
        <p14:section name="History Tab" id="{3096812E-EF1D-0E41-8B0C-4C5B6693E3E4}">
          <p14:sldIdLst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4990"/>
    <a:srgbClr val="3B3F41"/>
    <a:srgbClr val="DA8A1E"/>
    <a:srgbClr val="1963C1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4"/>
    <p:restoredTop sz="94421"/>
  </p:normalViewPr>
  <p:slideViewPr>
    <p:cSldViewPr snapToGrid="0">
      <p:cViewPr varScale="1">
        <p:scale>
          <a:sx n="114" d="100"/>
          <a:sy n="114" d="100"/>
        </p:scale>
        <p:origin x="66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FD7B0-C7EF-4344-85F7-5AC47C4C0EEE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55AD6-895D-1442-A641-B70292576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99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Icons: Google Material Icons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968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A336B-A3AD-2416-4627-D5EA300F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4AF87-47B6-A00A-9EF0-D1ED6979F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30DF1-7A2F-3425-F6AF-462C15DE8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6BF7-EC19-3BAA-318E-422BE3825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67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54ED-4086-ED77-46B6-1C5014A36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717A90-CAAA-4461-8590-EDB13E355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A64C37-DE88-E5B4-8241-9263DDFA4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6B5A4-29DC-E062-A6C4-45BEAC4A6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724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4A9DF-DA42-964F-AAB7-6363ECC5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30430-D5A7-F5B6-97E7-1246B211C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19AE7F-4077-7161-5DAF-9296CC11D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57E54-FF42-409B-A1C2-DEAD34CDC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951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F9EDC-AFA2-4DCD-96DF-9428D21E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CA25B-507D-6A27-9F22-27A06D9CD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A1C0AD-4634-80BA-C12D-5FB91D631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4EE3C-5349-8955-4BF4-DA9F6FA4F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025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2B199-4004-F34E-93E8-4B14A3454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9526DF-EED0-2367-6D3C-323EFA90D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AB10E-4D33-A389-7F8D-0921F0555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48F0B-D6AC-FBF1-15BB-829FD1AE98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209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884F5-71A4-33F8-AB2D-53F29B12F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8DB98-3F25-5A4C-26B6-60680A139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6469A5-74EF-0480-C21B-9D0911CD7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F46BB-0D5B-3306-9353-1B214BA33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48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FF324-3D12-B534-C677-F8336B34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8A2B6-C4E9-3969-7F4C-FF36859DE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6D829-511B-37A1-93A7-1AD8FE1A9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69A05-5174-5EA6-CA35-0CCB41A8D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220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35CF-4FF8-6B98-B646-6BC33A54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303A9-3902-F148-60AF-6F099BFE3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50EF6-9BAF-B6AA-2CA8-728DBFB05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  <a:p>
            <a:r>
              <a:rPr lang="en-GB" dirty="0"/>
              <a:t>Woman portrait from Microsoft </a:t>
            </a:r>
            <a:r>
              <a:rPr lang="en-GB" dirty="0" err="1"/>
              <a:t>Powerpoint</a:t>
            </a:r>
            <a:r>
              <a:rPr lang="en-GB" dirty="0"/>
              <a:t> Stock Images (search: ”female happy”)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301D6-A70D-2F0B-1BD0-A0F9E8EA8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157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6C90-3AF0-43EB-D8B6-910036572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CAF255-30F9-CB2C-AB4D-422E57C79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D57E1-95F7-8D21-129B-00A53FA2F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D9A5F-FC57-A5E5-02DB-75A83B2F0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825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5C633-6E82-8624-5D92-D901181E8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89D5C-4D52-88F8-E8B0-7E5F3E013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F7695-6DBF-F09B-8603-CB178662E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4B10A-AE0C-036B-F402-8D866BD3C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7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B8283-6EDD-8C5C-FCA0-B93BE84F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000ED2-72BC-E2CE-F7EB-7FF3F37BA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12AB0-4F64-FAC6-2FA3-041C6DD4D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53C1B-31DA-1717-015C-F2677934E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470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44E52-7A8D-6DBE-526F-5BAC6BB80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FC60C-FF73-5438-3763-406C30A8B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72147-AC65-4805-81C0-3E9831803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Woman portrait from Microsoft </a:t>
            </a:r>
            <a:r>
              <a:rPr lang="en-GB" dirty="0" err="1"/>
              <a:t>Powerpoint</a:t>
            </a:r>
            <a:r>
              <a:rPr lang="en-GB" dirty="0"/>
              <a:t> Stock Images (search: ”female happy”)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3C737-7B35-11D8-7343-C18C1B967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161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BB2D-54A2-8EAD-36E5-3215E02F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7D3F-8722-6214-0B30-2A1FCACAE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55168-566A-CFB8-E87A-1E29560C3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Woman portrait from Microsoft </a:t>
            </a:r>
            <a:r>
              <a:rPr lang="en-GB" dirty="0" err="1"/>
              <a:t>Powerpoint</a:t>
            </a:r>
            <a:r>
              <a:rPr lang="en-GB" dirty="0"/>
              <a:t> Stock Images (search: ”female happy”)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C1EB-CCBD-AD14-9CA2-E849A3FE5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841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DBBA8-266D-F653-C6BA-07D9294A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44F9D-C3BF-C19D-F943-2587506AD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ACC9E-EA9F-6B5E-65C5-7F166BA99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BE205-F303-B280-615B-750B88F1F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56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700DC-B0D9-FBF5-670F-6DB58CAAA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F02C-005B-614C-298E-62A09C59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2CA06-E173-AB28-2D43-E52D5CA79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EA7D2-F534-7CDB-609A-E489C212F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637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28A1E-A7C1-D9FF-9F4C-C48E1666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DAF01-632F-69B1-B320-3C371B1A4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8EA66-F490-A98B-7A9C-FFDC94EC5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36E26-CA8E-0EA9-4878-1D22D84D0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298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4366-53E6-C721-1E67-0D313F420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D627E-9E89-812A-89E0-8DD8AFC5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B54D76-3190-56C8-4707-166A96D12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9138B-FADD-5DDA-68C5-5594C5D91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0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6BBBD-A656-BC27-F643-46F3AB82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0C7DD-94C9-4205-557A-B8230B205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32D22B-3D2F-2AD7-F907-7A990D6A5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1C688-A539-5129-5460-B0300B685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30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CD4D1-C3AD-B61E-82E5-720222E2F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FF062-8160-59DF-DB51-C4F21AF6D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0A8EE-0DC5-3C63-7BD1-0665CF19E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48168-6B8D-4BA0-F2D1-2EDA5BD73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786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C515-B114-5C0C-A5E7-4C5408F81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15A68-F6DF-442A-9373-79E784D7E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61DD4-C1FA-565A-1982-7E91F70C8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60A6E-B1D0-82C3-C1C7-B7BA89177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307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0BB9-7DD0-13F9-8652-47495AF15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98658-C520-B69A-0C9E-3EF1C35C6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04AFB-CD0D-CE11-57D0-07318853E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from Apple Maps screenshot,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17500-AC39-6A72-0866-BB53C9513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17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CEFC6-9E3A-7891-5597-EB80A170A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3604D1-931E-F52F-2DB5-9561646C1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C8AF-4DB1-9A59-C83D-F5923F0F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Keyboard: https://</a:t>
            </a:r>
            <a:r>
              <a:rPr lang="en-GB" dirty="0" err="1"/>
              <a:t>developer.android.com</a:t>
            </a:r>
            <a:r>
              <a:rPr lang="en-GB" dirty="0"/>
              <a:t>/static/training/tv/images/</a:t>
            </a:r>
            <a:r>
              <a:rPr lang="en-GB" dirty="0" err="1"/>
              <a:t>atv</a:t>
            </a:r>
            <a:r>
              <a:rPr lang="en-GB" dirty="0"/>
              <a:t>-keyboard-</a:t>
            </a:r>
            <a:r>
              <a:rPr lang="en-GB" dirty="0" err="1"/>
              <a:t>password.png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AAE89-56A0-5D8E-8126-E57716BA9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714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DCDC2-A65C-829E-5FC0-A1D7A959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056CFA-F2A8-EEB7-8931-D40854107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45685-8200-9B89-BADB-EF388A827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28491-BCD7-B47F-CEFB-37D52012B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940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1997A-2AD1-8ED6-E51D-740F86949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2C0B2F-212B-B966-A9FA-6A3D97236B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E9E1-8FDF-DF4A-F0DE-255E49B8A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40DD5-C363-F431-335B-AA342CD7B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995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9825D-E5D2-5296-7A00-5AFFDE247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535F1-4167-7B83-EA42-94262D0AB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2C928A-E338-3BD4-9C59-FDE7A3BC3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190F2-C320-D489-0997-F01761644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45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D9C61-F775-28F7-D771-097461F22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ACFB0-D03C-1D15-E025-9CB5087F2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A742A-A1E8-878D-9D93-72E67D059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80564-AA3B-192B-4F38-F88858685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67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0D37-AC32-BD9C-39DC-5334A2A9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32FB3-44E6-B58F-0F36-8924E90C0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F2CC5-A943-E2E9-B636-9E1275B97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7C999-B32D-4D5F-4ED9-304928F6E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861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0246B-306A-73BA-33A8-CAC4831E0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050EA-C417-782F-E51F-19F41E1DF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694D4-EDE9-A4EA-9A5D-A56444F0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E0184-5B64-CC81-EB78-0C2C49955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90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7CDE8-1131-8104-2F40-D12F4936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E0EC72-3CA7-BF8E-9686-037E21042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6B5FF-61CB-5875-AD3D-8CDA431ED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97105-8BF1-2B3A-0792-EF6936C50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3836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0906-677B-504D-2FEF-6B2BDC03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2341D-42B5-BEFD-38C4-561379148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86351-0AD0-2234-1923-D9C4635DC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9AE43-CE63-37FA-E7A3-8F2536E26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417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15E7A-AF63-D509-562A-66C5A763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6B6F0-C31B-03DF-C7D4-05329ABB9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C84E07-39C8-954C-87F3-FC3B2EC21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B66ED-E66F-8E86-5F23-C0EF05AC7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554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B1535-0491-2A4D-8CB7-3F2C759F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F9AC2-BFA6-826B-6494-EC6CE5A50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58D12-2197-17E0-B1DF-CE664A876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6CEF0-7F36-52A9-9A3C-75DD8910C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941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9E2EF-74FC-868A-36C7-23829EA2F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2EE98-603A-5D7E-C0CA-AB40CAD6B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D4B64-955B-765C-2086-D4723FAB6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52250-99FF-4B50-7EB3-9B02369DB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191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7882-80E6-BDAF-7D20-3C7A8311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3594A-21C8-97F4-2570-A1513E3EA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4971B-E2EE-E142-8404-1881063C7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CC28D-8C0F-1765-8C25-6D0731124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354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62FE-B921-3CC0-3A9E-44AAFDD69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9ADD7-52C7-CC83-772D-FF4FA6E3A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A4B64-9427-5FCC-8D14-EDF608A9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C57ED-14E6-A568-32AC-C127CCD11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16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4952E-0C08-B833-CEA0-AACBF763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097B0A-DCDB-7A52-2954-4B27F91C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95B67-3EC9-66D2-1002-C312E48F1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645B6-3536-9EB5-62C6-FCE5FFE5A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6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95DD-0775-9C75-A64B-4586957DF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AB9EFA-1875-93CF-4536-DC0F38AFF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15634-C218-9078-6F4C-F149268F7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8A310-BFBC-8977-B44C-4D46522A8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321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93D79-194A-1D40-0B06-1ACB8C814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5C6C9E-2498-10BC-D7B3-B9BFC4AFC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153FE-55E6-B54D-E119-561A5053C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E05B1-9A91-FCE5-5B8F-438AFC2CC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13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FBE0D-4435-1385-E3AB-913ADB22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D3EE0-B302-A518-04F4-7832B0031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54E16-B619-67D4-DFB5-9C75D7570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41B60-5A1D-6D22-A8DB-BFE460635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416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ACACA-507B-B7AC-1825-31A267249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2B68E-DA0C-0140-1D4A-4E7415578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D8B12-D08B-A565-3347-9E9908283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4BFD9-E7E3-3A51-9AA7-BB49C6880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01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71E6-D06C-55E5-E105-AC0CBE9DB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FB4CD-9F90-0525-897F-5DD1DA67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7B6A4-269E-7F90-F136-237F5F4A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3FFA-2C96-25FF-8097-E9B3A04E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3DDF8-91A3-CA8D-ABB0-1EA4FF7E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25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6A5A-4D87-4208-9EB3-8257CDF0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B3D90-009B-3596-30EA-1AC7D5C3B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14F2E-CE7C-92EA-C20B-019AA362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E33F-4CCF-9237-1C0B-1F013993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85AA-BDEA-F117-AEA6-6AAAAACB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51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A26D9B-AA29-5C54-D494-BAED5EBAB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3C7B6-0989-1DBE-96BF-C488E9B90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20E12-FAB9-2E85-BD8C-99D472B3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72E33-A5BD-4CF8-F1E0-96D5DC62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EE488-A78F-51D9-8041-BD5E22BF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05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0300-85A6-DF38-9484-C76AEB0B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FE592-38BA-8FC8-1FB7-96AC76E5C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89AD1-4234-02DF-B1C0-F498994A3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E1221-2125-4E4D-6136-EFCAAA5D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89597-26E0-3D83-B886-157BE87F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312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9D3A-6CE2-826E-EA69-43F6D00F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5F8D0-5953-276C-582A-8AE527919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D8DF2-9096-4447-C093-0D3A41CC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2D7C9-CAF6-C9B3-02B1-2484C725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1BBA0-081B-41FE-B557-3CA7F5B8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170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918E-14EE-3482-F83B-F513612A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25D3-16BD-86F9-2889-E23B47A12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11289-6B61-4008-6378-E89317D63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EFC97-4426-05E4-E49A-1E5DBB27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6511C-8A27-36D2-0C71-F904BB20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EE625-8E0F-A90C-6A9B-A8D7E022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7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5959-7A09-2EE4-734C-0C1AC1CF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2E50-DE26-9669-6861-71198A56F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C2230-4131-D27B-6E21-9A93329C5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21967-B6E1-477E-00EA-2CB73E4AD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A5F94A-BB6F-61CB-B6B2-91CFA5E7E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87F27-A219-ECA5-142D-5B21713A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1309E0-09A6-5F9D-1D4C-6132A2D2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5714E-3E19-32FE-B4DD-03BE78F3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06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9CC9-E309-F991-0174-323668DF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C7F55-0E5C-9467-76B9-26D434965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2248D-7CE0-0E3E-EB0D-15B0D933F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E451-A81E-3AF4-C407-C90BBFB8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05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90E045-3395-6B43-F788-F9949577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ED443-6E5C-1A38-2579-D8F34F59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3A433-5E19-0230-29FA-29C53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901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0394-69D5-7869-982D-365028A1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F67F0-C74E-0F7B-409B-6678C564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6BCC1-5318-1174-AC72-05F65E375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AE7DD-1DC8-49AE-998B-1E65AA4F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EC9DD-40ED-83ED-003C-00CFD666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1B72D-F034-243A-E966-950ECBD1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72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6CA5-DF21-E13F-197B-EF9276EF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2487F3-4047-6CE6-B410-1B84C82F6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07AF2-69B5-62BA-4A14-AE3401C81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7ABAE-7087-AE9E-E9AA-832B4035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14843-597D-5BF8-DB29-8DEBD7AC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E74F4-6A08-7034-9838-FF6605C4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7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1FF6C2-5E6C-528C-F1C2-119CD03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336BD-C27D-1432-704D-920377C8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2444-B9E8-3C1F-5BA9-47788AF02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26146-DC79-C74C-817D-BC3C8FD35322}" type="datetimeFigureOut">
              <a:rPr lang="en-GB" smtClean="0"/>
              <a:t>07/12/2025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1B48A-F349-81DF-797B-A95D0E39D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709EA-9CD4-0EED-4CD5-525E8FE36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68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slide" Target="slide6.xml"/><Relationship Id="rId3" Type="http://schemas.openxmlformats.org/officeDocument/2006/relationships/image" Target="../media/image4.png"/><Relationship Id="rId21" Type="http://schemas.microsoft.com/office/2007/relationships/hdphoto" Target="../media/hdphoto8.wdp"/><Relationship Id="rId34" Type="http://schemas.openxmlformats.org/officeDocument/2006/relationships/image" Target="../media/image15.png"/><Relationship Id="rId7" Type="http://schemas.openxmlformats.org/officeDocument/2006/relationships/image" Target="../media/image14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slide" Target="slide5.xml"/><Relationship Id="rId33" Type="http://schemas.openxmlformats.org/officeDocument/2006/relationships/slide" Target="slide39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image" Target="../media/image17.png"/><Relationship Id="rId24" Type="http://schemas.openxmlformats.org/officeDocument/2006/relationships/slide" Target="slide12.xml"/><Relationship Id="rId32" Type="http://schemas.openxmlformats.org/officeDocument/2006/relationships/image" Target="../media/image29.png"/><Relationship Id="rId5" Type="http://schemas.microsoft.com/office/2007/relationships/hdphoto" Target="../media/hdphoto5.wdp"/><Relationship Id="rId15" Type="http://schemas.openxmlformats.org/officeDocument/2006/relationships/image" Target="../media/image20.png"/><Relationship Id="rId23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slide" Target="slide13.xml"/><Relationship Id="rId19" Type="http://schemas.microsoft.com/office/2007/relationships/hdphoto" Target="../media/hdphoto7.wdp"/><Relationship Id="rId31" Type="http://schemas.openxmlformats.org/officeDocument/2006/relationships/slide" Target="slide30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Relationship Id="rId27" Type="http://schemas.openxmlformats.org/officeDocument/2006/relationships/slide" Target="slide22.xml"/><Relationship Id="rId30" Type="http://schemas.openxmlformats.org/officeDocument/2006/relationships/image" Target="../media/image28.png"/><Relationship Id="rId8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slide" Target="slide6.xml"/><Relationship Id="rId3" Type="http://schemas.openxmlformats.org/officeDocument/2006/relationships/image" Target="../media/image4.png"/><Relationship Id="rId21" Type="http://schemas.microsoft.com/office/2007/relationships/hdphoto" Target="../media/hdphoto8.wdp"/><Relationship Id="rId34" Type="http://schemas.openxmlformats.org/officeDocument/2006/relationships/slide" Target="slide39.xml"/><Relationship Id="rId7" Type="http://schemas.openxmlformats.org/officeDocument/2006/relationships/image" Target="../media/image14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slide" Target="slide5.xml"/><Relationship Id="rId33" Type="http://schemas.openxmlformats.org/officeDocument/2006/relationships/slide" Target="slide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image" Target="../media/image17.png"/><Relationship Id="rId24" Type="http://schemas.openxmlformats.org/officeDocument/2006/relationships/slide" Target="slide12.xml"/><Relationship Id="rId32" Type="http://schemas.openxmlformats.org/officeDocument/2006/relationships/image" Target="../media/image29.png"/><Relationship Id="rId5" Type="http://schemas.microsoft.com/office/2007/relationships/hdphoto" Target="../media/hdphoto5.wdp"/><Relationship Id="rId15" Type="http://schemas.openxmlformats.org/officeDocument/2006/relationships/image" Target="../media/image20.png"/><Relationship Id="rId23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slide" Target="slide13.xml"/><Relationship Id="rId19" Type="http://schemas.microsoft.com/office/2007/relationships/hdphoto" Target="../media/hdphoto7.wdp"/><Relationship Id="rId31" Type="http://schemas.openxmlformats.org/officeDocument/2006/relationships/slide" Target="slide30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Relationship Id="rId27" Type="http://schemas.openxmlformats.org/officeDocument/2006/relationships/slide" Target="slide22.xml"/><Relationship Id="rId30" Type="http://schemas.openxmlformats.org/officeDocument/2006/relationships/image" Target="../media/image28.png"/><Relationship Id="rId35" Type="http://schemas.openxmlformats.org/officeDocument/2006/relationships/image" Target="../media/image15.png"/><Relationship Id="rId8" Type="http://schemas.openxmlformats.org/officeDocument/2006/relationships/slide" Target="slide1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7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microsoft.com/office/2007/relationships/hdphoto" Target="../media/hdphoto7.wdp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slide" Target="slide22.xml"/><Relationship Id="rId25" Type="http://schemas.openxmlformats.org/officeDocument/2006/relationships/slide" Target="slide5.xml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20" Type="http://schemas.openxmlformats.org/officeDocument/2006/relationships/image" Target="../media/image2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slide" Target="slide4.xml"/><Relationship Id="rId32" Type="http://schemas.openxmlformats.org/officeDocument/2006/relationships/slide" Target="slide39.xml"/><Relationship Id="rId5" Type="http://schemas.microsoft.com/office/2007/relationships/hdphoto" Target="../media/hdphoto5.wdp"/><Relationship Id="rId15" Type="http://schemas.openxmlformats.org/officeDocument/2006/relationships/image" Target="../media/image25.png"/><Relationship Id="rId23" Type="http://schemas.microsoft.com/office/2007/relationships/hdphoto" Target="../media/hdphoto8.wdp"/><Relationship Id="rId28" Type="http://schemas.openxmlformats.org/officeDocument/2006/relationships/slide" Target="slide26.xml"/><Relationship Id="rId10" Type="http://schemas.microsoft.com/office/2007/relationships/hdphoto" Target="../media/hdphoto6.wdp"/><Relationship Id="rId19" Type="http://schemas.openxmlformats.org/officeDocument/2006/relationships/image" Target="../media/image22.png"/><Relationship Id="rId31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Relationship Id="rId22" Type="http://schemas.openxmlformats.org/officeDocument/2006/relationships/image" Target="../media/image24.png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microsoft.com/office/2007/relationships/hdphoto" Target="../media/hdphoto8.wdp"/><Relationship Id="rId26" Type="http://schemas.openxmlformats.org/officeDocument/2006/relationships/slide" Target="slide5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34" Type="http://schemas.openxmlformats.org/officeDocument/2006/relationships/image" Target="../media/image15.png"/><Relationship Id="rId7" Type="http://schemas.openxmlformats.org/officeDocument/2006/relationships/slide" Target="slide16.xml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5" Type="http://schemas.openxmlformats.org/officeDocument/2006/relationships/slide" Target="slide12.xml"/><Relationship Id="rId33" Type="http://schemas.openxmlformats.org/officeDocument/2006/relationships/slide" Target="slide39.xml"/><Relationship Id="rId2" Type="http://schemas.openxmlformats.org/officeDocument/2006/relationships/notesSlide" Target="../notesSlides/notesSlide13.xml"/><Relationship Id="rId16" Type="http://schemas.microsoft.com/office/2007/relationships/hdphoto" Target="../media/hdphoto7.wdp"/><Relationship Id="rId20" Type="http://schemas.openxmlformats.org/officeDocument/2006/relationships/image" Target="../media/image26.png"/><Relationship Id="rId29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image" Target="../media/image19.png"/><Relationship Id="rId24" Type="http://schemas.openxmlformats.org/officeDocument/2006/relationships/image" Target="../media/image27.png"/><Relationship Id="rId32" Type="http://schemas.openxmlformats.org/officeDocument/2006/relationships/image" Target="../media/image29.png"/><Relationship Id="rId5" Type="http://schemas.openxmlformats.org/officeDocument/2006/relationships/slide" Target="slide14.xml"/><Relationship Id="rId15" Type="http://schemas.openxmlformats.org/officeDocument/2006/relationships/image" Target="../media/image23.png"/><Relationship Id="rId23" Type="http://schemas.openxmlformats.org/officeDocument/2006/relationships/slide" Target="slide22.xml"/><Relationship Id="rId28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25.png"/><Relationship Id="rId31" Type="http://schemas.openxmlformats.org/officeDocument/2006/relationships/slide" Target="slide30.xml"/><Relationship Id="rId4" Type="http://schemas.openxmlformats.org/officeDocument/2006/relationships/image" Target="../media/image16.png"/><Relationship Id="rId9" Type="http://schemas.microsoft.com/office/2007/relationships/hdphoto" Target="../media/hdphoto6.wdp"/><Relationship Id="rId14" Type="http://schemas.openxmlformats.org/officeDocument/2006/relationships/image" Target="../media/image22.png"/><Relationship Id="rId22" Type="http://schemas.microsoft.com/office/2007/relationships/hdphoto" Target="../media/hdphoto5.wdp"/><Relationship Id="rId27" Type="http://schemas.openxmlformats.org/officeDocument/2006/relationships/slide" Target="slide1.xml"/><Relationship Id="rId30" Type="http://schemas.openxmlformats.org/officeDocument/2006/relationships/image" Target="../media/image14.png"/><Relationship Id="rId8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microsoft.com/office/2007/relationships/hdphoto" Target="../media/hdphoto15.wdp"/><Relationship Id="rId26" Type="http://schemas.openxmlformats.org/officeDocument/2006/relationships/slide" Target="slide22.xml"/><Relationship Id="rId21" Type="http://schemas.microsoft.com/office/2007/relationships/hdphoto" Target="../media/hdphoto6.wdp"/><Relationship Id="rId34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microsoft.com/office/2007/relationships/hdphoto" Target="../media/hdphoto12.wdp"/><Relationship Id="rId17" Type="http://schemas.openxmlformats.org/officeDocument/2006/relationships/image" Target="../media/image24.png"/><Relationship Id="rId25" Type="http://schemas.microsoft.com/office/2007/relationships/hdphoto" Target="../media/hdphoto5.wdp"/><Relationship Id="rId33" Type="http://schemas.openxmlformats.org/officeDocument/2006/relationships/slide" Target="slide26.xml"/><Relationship Id="rId2" Type="http://schemas.openxmlformats.org/officeDocument/2006/relationships/notesSlide" Target="../notesSlides/notesSlide14.xml"/><Relationship Id="rId16" Type="http://schemas.microsoft.com/office/2007/relationships/hdphoto" Target="../media/hdphoto14.wdp"/><Relationship Id="rId20" Type="http://schemas.openxmlformats.org/officeDocument/2006/relationships/image" Target="../media/image32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openxmlformats.org/officeDocument/2006/relationships/image" Target="../media/image34.png"/><Relationship Id="rId24" Type="http://schemas.openxmlformats.org/officeDocument/2006/relationships/image" Target="../media/image13.png"/><Relationship Id="rId32" Type="http://schemas.openxmlformats.org/officeDocument/2006/relationships/image" Target="../media/image29.png"/><Relationship Id="rId37" Type="http://schemas.openxmlformats.org/officeDocument/2006/relationships/slide" Target="slide5.xml"/><Relationship Id="rId5" Type="http://schemas.openxmlformats.org/officeDocument/2006/relationships/slide" Target="slide15.xml"/><Relationship Id="rId15" Type="http://schemas.openxmlformats.org/officeDocument/2006/relationships/image" Target="../media/image23.png"/><Relationship Id="rId23" Type="http://schemas.openxmlformats.org/officeDocument/2006/relationships/image" Target="../media/image26.png"/><Relationship Id="rId28" Type="http://schemas.openxmlformats.org/officeDocument/2006/relationships/slide" Target="slide12.xml"/><Relationship Id="rId36" Type="http://schemas.openxmlformats.org/officeDocument/2006/relationships/image" Target="../media/image15.png"/><Relationship Id="rId10" Type="http://schemas.openxmlformats.org/officeDocument/2006/relationships/image" Target="../media/image19.png"/><Relationship Id="rId19" Type="http://schemas.openxmlformats.org/officeDocument/2006/relationships/image" Target="../media/image36.png"/><Relationship Id="rId31" Type="http://schemas.openxmlformats.org/officeDocument/2006/relationships/slide" Target="slide30.xml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microsoft.com/office/2007/relationships/hdphoto" Target="../media/hdphoto13.wdp"/><Relationship Id="rId22" Type="http://schemas.openxmlformats.org/officeDocument/2006/relationships/image" Target="../media/image25.png"/><Relationship Id="rId27" Type="http://schemas.openxmlformats.org/officeDocument/2006/relationships/image" Target="../media/image27.png"/><Relationship Id="rId30" Type="http://schemas.openxmlformats.org/officeDocument/2006/relationships/image" Target="../media/image28.png"/><Relationship Id="rId35" Type="http://schemas.openxmlformats.org/officeDocument/2006/relationships/slide" Target="slide39.xml"/><Relationship Id="rId8" Type="http://schemas.microsoft.com/office/2007/relationships/hdphoto" Target="../media/hdphoto11.wdp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microsoft.com/office/2007/relationships/hdphoto" Target="../media/hdphoto20.wdp"/><Relationship Id="rId26" Type="http://schemas.openxmlformats.org/officeDocument/2006/relationships/slide" Target="slide22.xml"/><Relationship Id="rId21" Type="http://schemas.microsoft.com/office/2007/relationships/hdphoto" Target="../media/hdphoto6.wdp"/><Relationship Id="rId34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5" Type="http://schemas.microsoft.com/office/2007/relationships/hdphoto" Target="../media/hdphoto5.wdp"/><Relationship Id="rId33" Type="http://schemas.openxmlformats.org/officeDocument/2006/relationships/slide" Target="slide30.xml"/><Relationship Id="rId2" Type="http://schemas.openxmlformats.org/officeDocument/2006/relationships/notesSlide" Target="../notesSlides/notesSlide15.xml"/><Relationship Id="rId16" Type="http://schemas.microsoft.com/office/2007/relationships/hdphoto" Target="../media/hdphoto19.wdp"/><Relationship Id="rId20" Type="http://schemas.openxmlformats.org/officeDocument/2006/relationships/image" Target="../media/image32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microsoft.com/office/2007/relationships/hdphoto" Target="../media/hdphoto17.wdp"/><Relationship Id="rId24" Type="http://schemas.openxmlformats.org/officeDocument/2006/relationships/image" Target="../media/image13.png"/><Relationship Id="rId32" Type="http://schemas.openxmlformats.org/officeDocument/2006/relationships/image" Target="../media/image14.png"/><Relationship Id="rId37" Type="http://schemas.openxmlformats.org/officeDocument/2006/relationships/slide" Target="slide5.xml"/><Relationship Id="rId5" Type="http://schemas.openxmlformats.org/officeDocument/2006/relationships/slide" Target="slide14.xml"/><Relationship Id="rId15" Type="http://schemas.openxmlformats.org/officeDocument/2006/relationships/image" Target="../media/image23.png"/><Relationship Id="rId23" Type="http://schemas.openxmlformats.org/officeDocument/2006/relationships/image" Target="../media/image26.png"/><Relationship Id="rId28" Type="http://schemas.openxmlformats.org/officeDocument/2006/relationships/slide" Target="slide12.xml"/><Relationship Id="rId36" Type="http://schemas.openxmlformats.org/officeDocument/2006/relationships/image" Target="../media/image15.png"/><Relationship Id="rId10" Type="http://schemas.openxmlformats.org/officeDocument/2006/relationships/image" Target="../media/image37.png"/><Relationship Id="rId19" Type="http://schemas.openxmlformats.org/officeDocument/2006/relationships/image" Target="../media/image38.png"/><Relationship Id="rId31" Type="http://schemas.openxmlformats.org/officeDocument/2006/relationships/slide" Target="slide26.xml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microsoft.com/office/2007/relationships/hdphoto" Target="../media/hdphoto18.wdp"/><Relationship Id="rId22" Type="http://schemas.openxmlformats.org/officeDocument/2006/relationships/image" Target="../media/image25.png"/><Relationship Id="rId27" Type="http://schemas.openxmlformats.org/officeDocument/2006/relationships/image" Target="../media/image27.png"/><Relationship Id="rId30" Type="http://schemas.openxmlformats.org/officeDocument/2006/relationships/image" Target="../media/image28.png"/><Relationship Id="rId35" Type="http://schemas.openxmlformats.org/officeDocument/2006/relationships/slide" Target="slide39.xml"/><Relationship Id="rId8" Type="http://schemas.microsoft.com/office/2007/relationships/hdphoto" Target="../media/hdphoto16.wdp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3" Type="http://schemas.microsoft.com/office/2007/relationships/hdphoto" Target="../media/hdphoto22.wdp"/><Relationship Id="rId18" Type="http://schemas.microsoft.com/office/2007/relationships/hdphoto" Target="../media/hdphoto20.wdp"/><Relationship Id="rId26" Type="http://schemas.openxmlformats.org/officeDocument/2006/relationships/slide" Target="slide12.xml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34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34.png"/><Relationship Id="rId17" Type="http://schemas.openxmlformats.org/officeDocument/2006/relationships/image" Target="../media/image24.png"/><Relationship Id="rId25" Type="http://schemas.openxmlformats.org/officeDocument/2006/relationships/image" Target="../media/image27.png"/><Relationship Id="rId33" Type="http://schemas.openxmlformats.org/officeDocument/2006/relationships/slide" Target="slide39.xml"/><Relationship Id="rId2" Type="http://schemas.openxmlformats.org/officeDocument/2006/relationships/notesSlide" Target="../notesSlides/notesSlide16.xml"/><Relationship Id="rId16" Type="http://schemas.microsoft.com/office/2007/relationships/hdphoto" Target="../media/hdphoto19.wdp"/><Relationship Id="rId20" Type="http://schemas.openxmlformats.org/officeDocument/2006/relationships/image" Target="../media/image25.png"/><Relationship Id="rId29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microsoft.com/office/2007/relationships/hdphoto" Target="../media/hdphoto21.wdp"/><Relationship Id="rId24" Type="http://schemas.openxmlformats.org/officeDocument/2006/relationships/slide" Target="slide22.xml"/><Relationship Id="rId32" Type="http://schemas.openxmlformats.org/officeDocument/2006/relationships/image" Target="../media/image29.png"/><Relationship Id="rId5" Type="http://schemas.openxmlformats.org/officeDocument/2006/relationships/slide" Target="slide14.xml"/><Relationship Id="rId15" Type="http://schemas.openxmlformats.org/officeDocument/2006/relationships/image" Target="../media/image23.png"/><Relationship Id="rId23" Type="http://schemas.microsoft.com/office/2007/relationships/hdphoto" Target="../media/hdphoto5.wdp"/><Relationship Id="rId28" Type="http://schemas.openxmlformats.org/officeDocument/2006/relationships/image" Target="../media/image28.png"/><Relationship Id="rId10" Type="http://schemas.openxmlformats.org/officeDocument/2006/relationships/image" Target="../media/image37.png"/><Relationship Id="rId19" Type="http://schemas.openxmlformats.org/officeDocument/2006/relationships/image" Target="../media/image39.png"/><Relationship Id="rId31" Type="http://schemas.openxmlformats.org/officeDocument/2006/relationships/slide" Target="slide30.xml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Relationship Id="rId22" Type="http://schemas.openxmlformats.org/officeDocument/2006/relationships/image" Target="../media/image13.png"/><Relationship Id="rId27" Type="http://schemas.openxmlformats.org/officeDocument/2006/relationships/slide" Target="slide1.xml"/><Relationship Id="rId30" Type="http://schemas.openxmlformats.org/officeDocument/2006/relationships/image" Target="../media/image14.png"/><Relationship Id="rId35" Type="http://schemas.openxmlformats.org/officeDocument/2006/relationships/slide" Target="slide5.xml"/><Relationship Id="rId8" Type="http://schemas.microsoft.com/office/2007/relationships/hdphoto" Target="../media/hdphoto1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7.wdp"/><Relationship Id="rId18" Type="http://schemas.openxmlformats.org/officeDocument/2006/relationships/slide" Target="slide4.xml"/><Relationship Id="rId26" Type="http://schemas.openxmlformats.org/officeDocument/2006/relationships/image" Target="../media/image28.png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40.jpeg"/><Relationship Id="rId25" Type="http://schemas.openxmlformats.org/officeDocument/2006/relationships/slide" Target="slide1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5.png"/><Relationship Id="rId20" Type="http://schemas.openxmlformats.org/officeDocument/2006/relationships/slide" Target="slide18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24" Type="http://schemas.openxmlformats.org/officeDocument/2006/relationships/image" Target="../media/image27.png"/><Relationship Id="rId32" Type="http://schemas.openxmlformats.org/officeDocument/2006/relationships/image" Target="../media/image15.png"/><Relationship Id="rId5" Type="http://schemas.openxmlformats.org/officeDocument/2006/relationships/image" Target="../media/image17.png"/><Relationship Id="rId15" Type="http://schemas.microsoft.com/office/2007/relationships/hdphoto" Target="../media/hdphoto8.wdp"/><Relationship Id="rId23" Type="http://schemas.openxmlformats.org/officeDocument/2006/relationships/slide" Target="slide22.xml"/><Relationship Id="rId28" Type="http://schemas.openxmlformats.org/officeDocument/2006/relationships/image" Target="../media/image14.png"/><Relationship Id="rId10" Type="http://schemas.openxmlformats.org/officeDocument/2006/relationships/image" Target="../media/image21.png"/><Relationship Id="rId19" Type="http://schemas.openxmlformats.org/officeDocument/2006/relationships/image" Target="../media/image41.png"/><Relationship Id="rId31" Type="http://schemas.openxmlformats.org/officeDocument/2006/relationships/slide" Target="slide39.xml"/><Relationship Id="rId4" Type="http://schemas.openxmlformats.org/officeDocument/2006/relationships/slide" Target="slide13.xml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microsoft.com/office/2007/relationships/hdphoto" Target="../media/hdphoto5.wdp"/><Relationship Id="rId27" Type="http://schemas.openxmlformats.org/officeDocument/2006/relationships/slide" Target="slide26.xml"/><Relationship Id="rId30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3" Type="http://schemas.microsoft.com/office/2007/relationships/hdphoto" Target="../media/hdphoto7.wdp"/><Relationship Id="rId18" Type="http://schemas.openxmlformats.org/officeDocument/2006/relationships/image" Target="../media/image41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4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slide" Target="slide4.xml"/><Relationship Id="rId25" Type="http://schemas.openxmlformats.org/officeDocument/2006/relationships/image" Target="../media/image27.pn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png"/><Relationship Id="rId20" Type="http://schemas.openxmlformats.org/officeDocument/2006/relationships/slide" Target="slide19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24" Type="http://schemas.openxmlformats.org/officeDocument/2006/relationships/slide" Target="slide22.xml"/><Relationship Id="rId32" Type="http://schemas.openxmlformats.org/officeDocument/2006/relationships/slide" Target="slide39.xml"/><Relationship Id="rId5" Type="http://schemas.openxmlformats.org/officeDocument/2006/relationships/image" Target="../media/image17.png"/><Relationship Id="rId15" Type="http://schemas.microsoft.com/office/2007/relationships/hdphoto" Target="../media/hdphoto8.wdp"/><Relationship Id="rId23" Type="http://schemas.microsoft.com/office/2007/relationships/hdphoto" Target="../media/hdphoto5.wdp"/><Relationship Id="rId28" Type="http://schemas.openxmlformats.org/officeDocument/2006/relationships/slide" Target="slide26.xml"/><Relationship Id="rId10" Type="http://schemas.openxmlformats.org/officeDocument/2006/relationships/image" Target="../media/image21.png"/><Relationship Id="rId19" Type="http://schemas.openxmlformats.org/officeDocument/2006/relationships/slide" Target="slide17.xml"/><Relationship Id="rId31" Type="http://schemas.openxmlformats.org/officeDocument/2006/relationships/image" Target="../media/image29.png"/><Relationship Id="rId4" Type="http://schemas.openxmlformats.org/officeDocument/2006/relationships/slide" Target="slide13.xml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13.png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3" Type="http://schemas.microsoft.com/office/2007/relationships/hdphoto" Target="../media/hdphoto7.wdp"/><Relationship Id="rId18" Type="http://schemas.openxmlformats.org/officeDocument/2006/relationships/image" Target="../media/image41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4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slide" Target="slide4.xml"/><Relationship Id="rId25" Type="http://schemas.openxmlformats.org/officeDocument/2006/relationships/image" Target="../media/image27.pn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5.png"/><Relationship Id="rId20" Type="http://schemas.openxmlformats.org/officeDocument/2006/relationships/slide" Target="slide18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24" Type="http://schemas.openxmlformats.org/officeDocument/2006/relationships/slide" Target="slide22.xml"/><Relationship Id="rId32" Type="http://schemas.openxmlformats.org/officeDocument/2006/relationships/slide" Target="slide39.xml"/><Relationship Id="rId5" Type="http://schemas.openxmlformats.org/officeDocument/2006/relationships/image" Target="../media/image17.png"/><Relationship Id="rId15" Type="http://schemas.microsoft.com/office/2007/relationships/hdphoto" Target="../media/hdphoto8.wdp"/><Relationship Id="rId23" Type="http://schemas.microsoft.com/office/2007/relationships/hdphoto" Target="../media/hdphoto5.wdp"/><Relationship Id="rId28" Type="http://schemas.openxmlformats.org/officeDocument/2006/relationships/slide" Target="slide26.xml"/><Relationship Id="rId10" Type="http://schemas.openxmlformats.org/officeDocument/2006/relationships/image" Target="../media/image21.png"/><Relationship Id="rId19" Type="http://schemas.openxmlformats.org/officeDocument/2006/relationships/slide" Target="slide17.xml"/><Relationship Id="rId31" Type="http://schemas.openxmlformats.org/officeDocument/2006/relationships/image" Target="../media/image29.png"/><Relationship Id="rId4" Type="http://schemas.openxmlformats.org/officeDocument/2006/relationships/slide" Target="slide13.xml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13.png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12" Type="http://schemas.microsoft.com/office/2007/relationships/hdphoto" Target="../media/hdphoto4.wdp"/><Relationship Id="rId17" Type="http://schemas.openxmlformats.org/officeDocument/2006/relationships/slide" Target="slide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slide" Target="slide1.xml"/><Relationship Id="rId9" Type="http://schemas.microsoft.com/office/2007/relationships/hdphoto" Target="../media/hdphoto1.wdp"/><Relationship Id="rId1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13" Type="http://schemas.microsoft.com/office/2007/relationships/hdphoto" Target="../media/hdphoto7.wdp"/><Relationship Id="rId18" Type="http://schemas.openxmlformats.org/officeDocument/2006/relationships/slide" Target="slide1.xml"/><Relationship Id="rId26" Type="http://schemas.openxmlformats.org/officeDocument/2006/relationships/image" Target="../media/image17.png"/><Relationship Id="rId3" Type="http://schemas.openxmlformats.org/officeDocument/2006/relationships/image" Target="../media/image4.png"/><Relationship Id="rId21" Type="http://schemas.openxmlformats.org/officeDocument/2006/relationships/image" Target="../media/image45.png"/><Relationship Id="rId7" Type="http://schemas.openxmlformats.org/officeDocument/2006/relationships/image" Target="../media/image44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5" Type="http://schemas.openxmlformats.org/officeDocument/2006/relationships/image" Target="../media/image25.pn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6" Type="http://schemas.openxmlformats.org/officeDocument/2006/relationships/slide" Target="slide23.xml"/><Relationship Id="rId20" Type="http://schemas.openxmlformats.org/officeDocument/2006/relationships/slide" Target="slide27.xml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22.png"/><Relationship Id="rId24" Type="http://schemas.openxmlformats.org/officeDocument/2006/relationships/image" Target="../media/image41.png"/><Relationship Id="rId32" Type="http://schemas.openxmlformats.org/officeDocument/2006/relationships/slide" Target="slide39.xml"/><Relationship Id="rId5" Type="http://schemas.openxmlformats.org/officeDocument/2006/relationships/image" Target="../media/image43.png"/><Relationship Id="rId15" Type="http://schemas.microsoft.com/office/2007/relationships/hdphoto" Target="../media/hdphoto8.wdp"/><Relationship Id="rId23" Type="http://schemas.openxmlformats.org/officeDocument/2006/relationships/slide" Target="slide26.xml"/><Relationship Id="rId28" Type="http://schemas.openxmlformats.org/officeDocument/2006/relationships/image" Target="../media/image18.png"/><Relationship Id="rId10" Type="http://schemas.openxmlformats.org/officeDocument/2006/relationships/image" Target="../media/image29.png"/><Relationship Id="rId19" Type="http://schemas.openxmlformats.org/officeDocument/2006/relationships/image" Target="../media/image28.png"/><Relationship Id="rId31" Type="http://schemas.openxmlformats.org/officeDocument/2006/relationships/image" Target="../media/image21.png"/><Relationship Id="rId4" Type="http://schemas.openxmlformats.org/officeDocument/2006/relationships/slide" Target="slide4.xml"/><Relationship Id="rId9" Type="http://schemas.openxmlformats.org/officeDocument/2006/relationships/slide" Target="slide30.xml"/><Relationship Id="rId14" Type="http://schemas.openxmlformats.org/officeDocument/2006/relationships/image" Target="../media/image24.png"/><Relationship Id="rId22" Type="http://schemas.openxmlformats.org/officeDocument/2006/relationships/image" Target="../media/image40.jpeg"/><Relationship Id="rId27" Type="http://schemas.microsoft.com/office/2007/relationships/hdphoto" Target="../media/hdphoto6.wdp"/><Relationship Id="rId30" Type="http://schemas.openxmlformats.org/officeDocument/2006/relationships/image" Target="../media/image20.png"/><Relationship Id="rId8" Type="http://schemas.microsoft.com/office/2007/relationships/hdphoto" Target="../media/hdphoto2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7.png"/><Relationship Id="rId18" Type="http://schemas.openxmlformats.org/officeDocument/2006/relationships/slide" Target="slide31.xml"/><Relationship Id="rId26" Type="http://schemas.openxmlformats.org/officeDocument/2006/relationships/slide" Target="slide30.xml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7" Type="http://schemas.openxmlformats.org/officeDocument/2006/relationships/slide" Target="slide26.xml"/><Relationship Id="rId12" Type="http://schemas.openxmlformats.org/officeDocument/2006/relationships/slide" Target="slide24.xml"/><Relationship Id="rId17" Type="http://schemas.openxmlformats.org/officeDocument/2006/relationships/image" Target="../media/image48.png"/><Relationship Id="rId25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6" Type="http://schemas.openxmlformats.org/officeDocument/2006/relationships/slide" Target="slide38.xml"/><Relationship Id="rId20" Type="http://schemas.openxmlformats.org/officeDocument/2006/relationships/image" Target="../media/image17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25.wdp"/><Relationship Id="rId24" Type="http://schemas.openxmlformats.org/officeDocument/2006/relationships/image" Target="../media/image51.png"/><Relationship Id="rId5" Type="http://schemas.openxmlformats.org/officeDocument/2006/relationships/image" Target="../media/image43.png"/><Relationship Id="rId15" Type="http://schemas.openxmlformats.org/officeDocument/2006/relationships/image" Target="../media/image28.png"/><Relationship Id="rId23" Type="http://schemas.openxmlformats.org/officeDocument/2006/relationships/image" Target="../media/image50.png"/><Relationship Id="rId28" Type="http://schemas.openxmlformats.org/officeDocument/2006/relationships/slide" Target="slide39.xml"/><Relationship Id="rId10" Type="http://schemas.openxmlformats.org/officeDocument/2006/relationships/image" Target="../media/image47.png"/><Relationship Id="rId19" Type="http://schemas.openxmlformats.org/officeDocument/2006/relationships/image" Target="../media/image25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1.xml"/><Relationship Id="rId22" Type="http://schemas.openxmlformats.org/officeDocument/2006/relationships/image" Target="../media/image49.png"/><Relationship Id="rId27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13.xml"/><Relationship Id="rId18" Type="http://schemas.openxmlformats.org/officeDocument/2006/relationships/image" Target="../media/image20.png"/><Relationship Id="rId26" Type="http://schemas.openxmlformats.org/officeDocument/2006/relationships/image" Target="../media/image52.png"/><Relationship Id="rId3" Type="http://schemas.openxmlformats.org/officeDocument/2006/relationships/image" Target="../media/image4.png"/><Relationship Id="rId21" Type="http://schemas.openxmlformats.org/officeDocument/2006/relationships/image" Target="../media/image23.png"/><Relationship Id="rId7" Type="http://schemas.openxmlformats.org/officeDocument/2006/relationships/slide" Target="slide26.xml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slide" Target="slide17.xml"/><Relationship Id="rId24" Type="http://schemas.microsoft.com/office/2007/relationships/hdphoto" Target="../media/hdphoto8.wdp"/><Relationship Id="rId5" Type="http://schemas.openxmlformats.org/officeDocument/2006/relationships/image" Target="../media/image13.png"/><Relationship Id="rId15" Type="http://schemas.microsoft.com/office/2007/relationships/hdphoto" Target="../media/hdphoto6.wdp"/><Relationship Id="rId23" Type="http://schemas.openxmlformats.org/officeDocument/2006/relationships/image" Target="../media/image24.png"/><Relationship Id="rId28" Type="http://schemas.openxmlformats.org/officeDocument/2006/relationships/slide" Target="slide1.xml"/><Relationship Id="rId10" Type="http://schemas.openxmlformats.org/officeDocument/2006/relationships/image" Target="../media/image15.png"/><Relationship Id="rId19" Type="http://schemas.openxmlformats.org/officeDocument/2006/relationships/image" Target="../media/image21.png"/><Relationship Id="rId31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slide" Target="slide39.xml"/><Relationship Id="rId14" Type="http://schemas.openxmlformats.org/officeDocument/2006/relationships/image" Target="../media/image17.png"/><Relationship Id="rId22" Type="http://schemas.microsoft.com/office/2007/relationships/hdphoto" Target="../media/hdphoto7.wdp"/><Relationship Id="rId27" Type="http://schemas.openxmlformats.org/officeDocument/2006/relationships/image" Target="../media/image53.png"/><Relationship Id="rId30" Type="http://schemas.openxmlformats.org/officeDocument/2006/relationships/slide" Target="slide30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26" Type="http://schemas.openxmlformats.org/officeDocument/2006/relationships/image" Target="../media/image25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15.png"/><Relationship Id="rId7" Type="http://schemas.openxmlformats.org/officeDocument/2006/relationships/slide" Target="slide26.xml"/><Relationship Id="rId12" Type="http://schemas.openxmlformats.org/officeDocument/2006/relationships/slide" Target="slide20.xml"/><Relationship Id="rId17" Type="http://schemas.openxmlformats.org/officeDocument/2006/relationships/image" Target="../media/image18.png"/><Relationship Id="rId25" Type="http://schemas.microsoft.com/office/2007/relationships/hdphoto" Target="../media/hdphoto8.wdp"/><Relationship Id="rId33" Type="http://schemas.openxmlformats.org/officeDocument/2006/relationships/slide" Target="slide39.xml"/><Relationship Id="rId2" Type="http://schemas.openxmlformats.org/officeDocument/2006/relationships/notesSlide" Target="../notesSlides/notesSlide23.xml"/><Relationship Id="rId16" Type="http://schemas.microsoft.com/office/2007/relationships/hdphoto" Target="../media/hdphoto6.wdp"/><Relationship Id="rId20" Type="http://schemas.openxmlformats.org/officeDocument/2006/relationships/image" Target="../media/image21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29.png"/><Relationship Id="rId24" Type="http://schemas.openxmlformats.org/officeDocument/2006/relationships/image" Target="../media/image24.png"/><Relationship Id="rId32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17.png"/><Relationship Id="rId23" Type="http://schemas.microsoft.com/office/2007/relationships/hdphoto" Target="../media/hdphoto7.wdp"/><Relationship Id="rId28" Type="http://schemas.openxmlformats.org/officeDocument/2006/relationships/image" Target="../media/image53.png"/><Relationship Id="rId10" Type="http://schemas.openxmlformats.org/officeDocument/2006/relationships/slide" Target="slide30.xml"/><Relationship Id="rId19" Type="http://schemas.openxmlformats.org/officeDocument/2006/relationships/image" Target="../media/image20.png"/><Relationship Id="rId31" Type="http://schemas.openxmlformats.org/officeDocument/2006/relationships/slide" Target="slide27.xml"/><Relationship Id="rId4" Type="http://schemas.openxmlformats.org/officeDocument/2006/relationships/slide" Target="slide4.xml"/><Relationship Id="rId9" Type="http://schemas.microsoft.com/office/2007/relationships/hdphoto" Target="../media/hdphoto26.wdp"/><Relationship Id="rId14" Type="http://schemas.openxmlformats.org/officeDocument/2006/relationships/slide" Target="slide13.xml"/><Relationship Id="rId22" Type="http://schemas.openxmlformats.org/officeDocument/2006/relationships/image" Target="../media/image23.png"/><Relationship Id="rId27" Type="http://schemas.openxmlformats.org/officeDocument/2006/relationships/image" Target="../media/image52.png"/><Relationship Id="rId30" Type="http://schemas.openxmlformats.org/officeDocument/2006/relationships/image" Target="../media/image28.png"/><Relationship Id="rId8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14.png"/><Relationship Id="rId26" Type="http://schemas.openxmlformats.org/officeDocument/2006/relationships/image" Target="../media/image50.png"/><Relationship Id="rId3" Type="http://schemas.openxmlformats.org/officeDocument/2006/relationships/image" Target="../media/image4.png"/><Relationship Id="rId21" Type="http://schemas.openxmlformats.org/officeDocument/2006/relationships/image" Target="../media/image48.png"/><Relationship Id="rId7" Type="http://schemas.openxmlformats.org/officeDocument/2006/relationships/slide" Target="slide30.xml"/><Relationship Id="rId12" Type="http://schemas.openxmlformats.org/officeDocument/2006/relationships/image" Target="../media/image25.png"/><Relationship Id="rId17" Type="http://schemas.openxmlformats.org/officeDocument/2006/relationships/slide" Target="slide26.xml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8.png"/><Relationship Id="rId20" Type="http://schemas.openxmlformats.org/officeDocument/2006/relationships/slide" Target="slide24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24" Type="http://schemas.microsoft.com/office/2007/relationships/hdphoto" Target="../media/hdphoto6.wdp"/><Relationship Id="rId5" Type="http://schemas.openxmlformats.org/officeDocument/2006/relationships/image" Target="../media/image54.png"/><Relationship Id="rId15" Type="http://schemas.openxmlformats.org/officeDocument/2006/relationships/slide" Target="slide1.xml"/><Relationship Id="rId23" Type="http://schemas.openxmlformats.org/officeDocument/2006/relationships/image" Target="../media/image17.png"/><Relationship Id="rId28" Type="http://schemas.openxmlformats.org/officeDocument/2006/relationships/slide" Target="slide39.xml"/><Relationship Id="rId10" Type="http://schemas.openxmlformats.org/officeDocument/2006/relationships/slide" Target="slide21.xml"/><Relationship Id="rId19" Type="http://schemas.openxmlformats.org/officeDocument/2006/relationships/slide" Target="slide38.xml"/><Relationship Id="rId4" Type="http://schemas.openxmlformats.org/officeDocument/2006/relationships/slide" Target="slide4.xml"/><Relationship Id="rId9" Type="http://schemas.microsoft.com/office/2007/relationships/hdphoto" Target="../media/hdphoto27.wdp"/><Relationship Id="rId14" Type="http://schemas.openxmlformats.org/officeDocument/2006/relationships/image" Target="../media/image53.png"/><Relationship Id="rId22" Type="http://schemas.openxmlformats.org/officeDocument/2006/relationships/slide" Target="slide31.xml"/><Relationship Id="rId27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png"/><Relationship Id="rId18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slide" Target="slide39.xml"/><Relationship Id="rId12" Type="http://schemas.openxmlformats.org/officeDocument/2006/relationships/image" Target="../media/image14.png"/><Relationship Id="rId17" Type="http://schemas.openxmlformats.org/officeDocument/2006/relationships/slide" Target="slide40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slide" Target="slide26.xml"/><Relationship Id="rId5" Type="http://schemas.openxmlformats.org/officeDocument/2006/relationships/image" Target="../media/image54.png"/><Relationship Id="rId15" Type="http://schemas.openxmlformats.org/officeDocument/2006/relationships/slide" Target="slide30.xml"/><Relationship Id="rId10" Type="http://schemas.openxmlformats.org/officeDocument/2006/relationships/image" Target="../media/image28.png"/><Relationship Id="rId19" Type="http://schemas.openxmlformats.org/officeDocument/2006/relationships/slide" Target="slide41.xml"/><Relationship Id="rId4" Type="http://schemas.openxmlformats.org/officeDocument/2006/relationships/slide" Target="slide4.xml"/><Relationship Id="rId9" Type="http://schemas.openxmlformats.org/officeDocument/2006/relationships/slide" Target="slide1.xml"/><Relationship Id="rId14" Type="http://schemas.microsoft.com/office/2007/relationships/hdphoto" Target="../media/hdphoto28.wdp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image" Target="../media/image20.png"/><Relationship Id="rId26" Type="http://schemas.openxmlformats.org/officeDocument/2006/relationships/image" Target="../media/image26.png"/><Relationship Id="rId3" Type="http://schemas.openxmlformats.org/officeDocument/2006/relationships/image" Target="../media/image4.png"/><Relationship Id="rId21" Type="http://schemas.openxmlformats.org/officeDocument/2006/relationships/image" Target="../media/image23.png"/><Relationship Id="rId34" Type="http://schemas.openxmlformats.org/officeDocument/2006/relationships/slide" Target="slide39.xml"/><Relationship Id="rId7" Type="http://schemas.openxmlformats.org/officeDocument/2006/relationships/image" Target="../media/image44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5.png"/><Relationship Id="rId33" Type="http://schemas.openxmlformats.org/officeDocument/2006/relationships/slide" Target="slide28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slide" Target="slide20.xml"/><Relationship Id="rId24" Type="http://schemas.microsoft.com/office/2007/relationships/hdphoto" Target="../media/hdphoto8.wdp"/><Relationship Id="rId32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microsoft.com/office/2007/relationships/hdphoto" Target="../media/hdphoto6.wdp"/><Relationship Id="rId23" Type="http://schemas.openxmlformats.org/officeDocument/2006/relationships/image" Target="../media/image24.png"/><Relationship Id="rId28" Type="http://schemas.openxmlformats.org/officeDocument/2006/relationships/image" Target="../media/image27.png"/><Relationship Id="rId10" Type="http://schemas.openxmlformats.org/officeDocument/2006/relationships/image" Target="../media/image29.png"/><Relationship Id="rId19" Type="http://schemas.openxmlformats.org/officeDocument/2006/relationships/image" Target="../media/image21.png"/><Relationship Id="rId31" Type="http://schemas.openxmlformats.org/officeDocument/2006/relationships/slide" Target="slide27.xml"/><Relationship Id="rId4" Type="http://schemas.openxmlformats.org/officeDocument/2006/relationships/slide" Target="slide4.xml"/><Relationship Id="rId9" Type="http://schemas.openxmlformats.org/officeDocument/2006/relationships/slide" Target="slide30.xml"/><Relationship Id="rId14" Type="http://schemas.openxmlformats.org/officeDocument/2006/relationships/image" Target="../media/image17.png"/><Relationship Id="rId22" Type="http://schemas.microsoft.com/office/2007/relationships/hdphoto" Target="../media/hdphoto7.wdp"/><Relationship Id="rId27" Type="http://schemas.openxmlformats.org/officeDocument/2006/relationships/slide" Target="slide23.xml"/><Relationship Id="rId30" Type="http://schemas.openxmlformats.org/officeDocument/2006/relationships/image" Target="../media/image28.png"/><Relationship Id="rId35" Type="http://schemas.openxmlformats.org/officeDocument/2006/relationships/image" Target="../media/image15.png"/><Relationship Id="rId8" Type="http://schemas.microsoft.com/office/2007/relationships/hdphoto" Target="../media/hdphoto29.wdp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microsoft.com/office/2007/relationships/hdphoto" Target="../media/hdphoto7.wdp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25.png"/><Relationship Id="rId34" Type="http://schemas.openxmlformats.org/officeDocument/2006/relationships/slide" Target="slide39.xml"/><Relationship Id="rId7" Type="http://schemas.openxmlformats.org/officeDocument/2006/relationships/image" Target="../media/image57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2.png"/><Relationship Id="rId20" Type="http://schemas.microsoft.com/office/2007/relationships/hdphoto" Target="../media/hdphoto8.wdp"/><Relationship Id="rId29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6.wdp"/><Relationship Id="rId24" Type="http://schemas.openxmlformats.org/officeDocument/2006/relationships/slide" Target="slide23.xml"/><Relationship Id="rId32" Type="http://schemas.openxmlformats.org/officeDocument/2006/relationships/slide" Target="slide20.xml"/><Relationship Id="rId5" Type="http://schemas.openxmlformats.org/officeDocument/2006/relationships/image" Target="../media/image54.png"/><Relationship Id="rId15" Type="http://schemas.openxmlformats.org/officeDocument/2006/relationships/image" Target="../media/image21.png"/><Relationship Id="rId23" Type="http://schemas.openxmlformats.org/officeDocument/2006/relationships/slide" Target="slide28.xml"/><Relationship Id="rId28" Type="http://schemas.openxmlformats.org/officeDocument/2006/relationships/image" Target="../media/image45.png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31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slide" Target="slide13.xml"/><Relationship Id="rId14" Type="http://schemas.openxmlformats.org/officeDocument/2006/relationships/image" Target="../media/image20.png"/><Relationship Id="rId22" Type="http://schemas.openxmlformats.org/officeDocument/2006/relationships/image" Target="../media/image26.png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35" Type="http://schemas.openxmlformats.org/officeDocument/2006/relationships/image" Target="../media/image15.png"/><Relationship Id="rId8" Type="http://schemas.microsoft.com/office/2007/relationships/hdphoto" Target="../media/hdphoto30.wdp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microsoft.com/office/2007/relationships/hdphoto" Target="../media/hdphoto7.wdp"/><Relationship Id="rId26" Type="http://schemas.openxmlformats.org/officeDocument/2006/relationships/slide" Target="slide1.xml"/><Relationship Id="rId21" Type="http://schemas.openxmlformats.org/officeDocument/2006/relationships/image" Target="../media/image25.png"/><Relationship Id="rId34" Type="http://schemas.openxmlformats.org/officeDocument/2006/relationships/image" Target="../media/image29.png"/><Relationship Id="rId7" Type="http://schemas.openxmlformats.org/officeDocument/2006/relationships/image" Target="../media/image57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slide" Target="slide30.xml"/><Relationship Id="rId38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2.png"/><Relationship Id="rId20" Type="http://schemas.microsoft.com/office/2007/relationships/hdphoto" Target="../media/hdphoto8.wdp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6.wdp"/><Relationship Id="rId24" Type="http://schemas.openxmlformats.org/officeDocument/2006/relationships/slide" Target="slide23.xml"/><Relationship Id="rId32" Type="http://schemas.openxmlformats.org/officeDocument/2006/relationships/image" Target="../media/image58.png"/><Relationship Id="rId37" Type="http://schemas.openxmlformats.org/officeDocument/2006/relationships/slide" Target="slide39.xml"/><Relationship Id="rId5" Type="http://schemas.openxmlformats.org/officeDocument/2006/relationships/image" Target="../media/image54.png"/><Relationship Id="rId15" Type="http://schemas.openxmlformats.org/officeDocument/2006/relationships/image" Target="../media/image21.png"/><Relationship Id="rId23" Type="http://schemas.openxmlformats.org/officeDocument/2006/relationships/slide" Target="slide12.xml"/><Relationship Id="rId28" Type="http://schemas.openxmlformats.org/officeDocument/2006/relationships/slide" Target="slide27.xml"/><Relationship Id="rId36" Type="http://schemas.openxmlformats.org/officeDocument/2006/relationships/image" Target="../media/image16.png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31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13.xml"/><Relationship Id="rId14" Type="http://schemas.openxmlformats.org/officeDocument/2006/relationships/image" Target="../media/image20.png"/><Relationship Id="rId22" Type="http://schemas.openxmlformats.org/officeDocument/2006/relationships/image" Target="../media/image26.png"/><Relationship Id="rId27" Type="http://schemas.openxmlformats.org/officeDocument/2006/relationships/image" Target="../media/image28.png"/><Relationship Id="rId30" Type="http://schemas.openxmlformats.org/officeDocument/2006/relationships/slide" Target="slide26.xml"/><Relationship Id="rId35" Type="http://schemas.openxmlformats.org/officeDocument/2006/relationships/slide" Target="slide20.xml"/><Relationship Id="rId8" Type="http://schemas.microsoft.com/office/2007/relationships/hdphoto" Target="../media/hdphoto30.wdp"/><Relationship Id="rId3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microsoft.com/office/2007/relationships/hdphoto" Target="../media/hdphoto7.wdp"/><Relationship Id="rId26" Type="http://schemas.openxmlformats.org/officeDocument/2006/relationships/slide" Target="slide1.xml"/><Relationship Id="rId39" Type="http://schemas.openxmlformats.org/officeDocument/2006/relationships/image" Target="../media/image15.png"/><Relationship Id="rId21" Type="http://schemas.openxmlformats.org/officeDocument/2006/relationships/image" Target="../media/image25.png"/><Relationship Id="rId34" Type="http://schemas.openxmlformats.org/officeDocument/2006/relationships/slide" Target="slide30.xml"/><Relationship Id="rId7" Type="http://schemas.openxmlformats.org/officeDocument/2006/relationships/image" Target="../media/image57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60.png"/><Relationship Id="rId38" Type="http://schemas.openxmlformats.org/officeDocument/2006/relationships/slide" Target="slide39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.png"/><Relationship Id="rId20" Type="http://schemas.microsoft.com/office/2007/relationships/hdphoto" Target="../media/hdphoto8.wdp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6.wdp"/><Relationship Id="rId24" Type="http://schemas.openxmlformats.org/officeDocument/2006/relationships/slide" Target="slide23.xml"/><Relationship Id="rId32" Type="http://schemas.openxmlformats.org/officeDocument/2006/relationships/image" Target="../media/image59.png"/><Relationship Id="rId37" Type="http://schemas.openxmlformats.org/officeDocument/2006/relationships/image" Target="../media/image16.png"/><Relationship Id="rId5" Type="http://schemas.openxmlformats.org/officeDocument/2006/relationships/image" Target="../media/image54.png"/><Relationship Id="rId15" Type="http://schemas.openxmlformats.org/officeDocument/2006/relationships/image" Target="../media/image21.png"/><Relationship Id="rId23" Type="http://schemas.openxmlformats.org/officeDocument/2006/relationships/slide" Target="slide12.xml"/><Relationship Id="rId28" Type="http://schemas.openxmlformats.org/officeDocument/2006/relationships/slide" Target="slide27.xml"/><Relationship Id="rId36" Type="http://schemas.openxmlformats.org/officeDocument/2006/relationships/slide" Target="slide20.xml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31" Type="http://schemas.openxmlformats.org/officeDocument/2006/relationships/slide" Target="slide28.xml"/><Relationship Id="rId4" Type="http://schemas.openxmlformats.org/officeDocument/2006/relationships/slide" Target="slide4.xml"/><Relationship Id="rId9" Type="http://schemas.openxmlformats.org/officeDocument/2006/relationships/slide" Target="slide13.xml"/><Relationship Id="rId14" Type="http://schemas.openxmlformats.org/officeDocument/2006/relationships/image" Target="../media/image20.png"/><Relationship Id="rId22" Type="http://schemas.openxmlformats.org/officeDocument/2006/relationships/image" Target="../media/image26.png"/><Relationship Id="rId27" Type="http://schemas.openxmlformats.org/officeDocument/2006/relationships/image" Target="../media/image28.png"/><Relationship Id="rId30" Type="http://schemas.openxmlformats.org/officeDocument/2006/relationships/slide" Target="slide26.xml"/><Relationship Id="rId35" Type="http://schemas.openxmlformats.org/officeDocument/2006/relationships/image" Target="../media/image29.png"/><Relationship Id="rId8" Type="http://schemas.microsoft.com/office/2007/relationships/hdphoto" Target="../media/hdphoto30.wdp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slide" Target="slide1.xml"/><Relationship Id="rId9" Type="http://schemas.microsoft.com/office/2007/relationships/hdphoto" Target="../media/hdphoto1.wdp"/><Relationship Id="rId1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6.png"/><Relationship Id="rId18" Type="http://schemas.openxmlformats.org/officeDocument/2006/relationships/image" Target="../media/image27.png"/><Relationship Id="rId26" Type="http://schemas.openxmlformats.org/officeDocument/2006/relationships/image" Target="../media/image50.png"/><Relationship Id="rId3" Type="http://schemas.openxmlformats.org/officeDocument/2006/relationships/image" Target="../media/image4.png"/><Relationship Id="rId21" Type="http://schemas.openxmlformats.org/officeDocument/2006/relationships/slide" Target="slide38.xml"/><Relationship Id="rId7" Type="http://schemas.openxmlformats.org/officeDocument/2006/relationships/slide" Target="slide26.xml"/><Relationship Id="rId12" Type="http://schemas.openxmlformats.org/officeDocument/2006/relationships/slide" Target="slide21.xml"/><Relationship Id="rId17" Type="http://schemas.openxmlformats.org/officeDocument/2006/relationships/slide" Target="slide24.xml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1.wdp"/><Relationship Id="rId24" Type="http://schemas.microsoft.com/office/2007/relationships/hdphoto" Target="../media/hdphoto6.wdp"/><Relationship Id="rId5" Type="http://schemas.openxmlformats.org/officeDocument/2006/relationships/image" Target="../media/image43.png"/><Relationship Id="rId15" Type="http://schemas.openxmlformats.org/officeDocument/2006/relationships/slide" Target="slide31.xml"/><Relationship Id="rId23" Type="http://schemas.openxmlformats.org/officeDocument/2006/relationships/image" Target="../media/image17.png"/><Relationship Id="rId28" Type="http://schemas.openxmlformats.org/officeDocument/2006/relationships/slide" Target="slide39.xml"/><Relationship Id="rId10" Type="http://schemas.openxmlformats.org/officeDocument/2006/relationships/image" Target="../media/image47.png"/><Relationship Id="rId19" Type="http://schemas.openxmlformats.org/officeDocument/2006/relationships/slide" Target="slide1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image" Target="../media/image25.png"/><Relationship Id="rId22" Type="http://schemas.openxmlformats.org/officeDocument/2006/relationships/image" Target="../media/image48.png"/><Relationship Id="rId27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slide" Target="slide38.xml"/><Relationship Id="rId26" Type="http://schemas.openxmlformats.org/officeDocument/2006/relationships/image" Target="../media/image10.png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34" Type="http://schemas.openxmlformats.org/officeDocument/2006/relationships/image" Target="../media/image15.png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slide" Target="slide32.xml"/><Relationship Id="rId33" Type="http://schemas.openxmlformats.org/officeDocument/2006/relationships/slide" Target="slide39.xml"/><Relationship Id="rId2" Type="http://schemas.openxmlformats.org/officeDocument/2006/relationships/notesSlide" Target="../notesSlides/notesSlide31.xml"/><Relationship Id="rId16" Type="http://schemas.openxmlformats.org/officeDocument/2006/relationships/slide" Target="slide1.xml"/><Relationship Id="rId20" Type="http://schemas.openxmlformats.org/officeDocument/2006/relationships/image" Target="../media/image17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2.wdp"/><Relationship Id="rId24" Type="http://schemas.openxmlformats.org/officeDocument/2006/relationships/image" Target="../media/image51.png"/><Relationship Id="rId32" Type="http://schemas.openxmlformats.org/officeDocument/2006/relationships/image" Target="../media/image16.png"/><Relationship Id="rId5" Type="http://schemas.openxmlformats.org/officeDocument/2006/relationships/image" Target="../media/image43.png"/><Relationship Id="rId15" Type="http://schemas.openxmlformats.org/officeDocument/2006/relationships/image" Target="../media/image27.png"/><Relationship Id="rId23" Type="http://schemas.openxmlformats.org/officeDocument/2006/relationships/image" Target="../media/image50.png"/><Relationship Id="rId28" Type="http://schemas.openxmlformats.org/officeDocument/2006/relationships/slide" Target="slide30.xml"/><Relationship Id="rId10" Type="http://schemas.openxmlformats.org/officeDocument/2006/relationships/image" Target="../media/image62.png"/><Relationship Id="rId19" Type="http://schemas.openxmlformats.org/officeDocument/2006/relationships/image" Target="../media/image48.png"/><Relationship Id="rId31" Type="http://schemas.openxmlformats.org/officeDocument/2006/relationships/slide" Target="slide21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24.xml"/><Relationship Id="rId22" Type="http://schemas.openxmlformats.org/officeDocument/2006/relationships/image" Target="../media/image49.png"/><Relationship Id="rId27" Type="http://schemas.openxmlformats.org/officeDocument/2006/relationships/image" Target="../media/image11.svg"/><Relationship Id="rId30" Type="http://schemas.microsoft.com/office/2007/relationships/hdphoto" Target="../media/hdphoto33.wdp"/><Relationship Id="rId8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6.png"/><Relationship Id="rId18" Type="http://schemas.openxmlformats.org/officeDocument/2006/relationships/slide" Target="slide38.xml"/><Relationship Id="rId26" Type="http://schemas.openxmlformats.org/officeDocument/2006/relationships/slide" Target="slide39.xml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6" Type="http://schemas.openxmlformats.org/officeDocument/2006/relationships/slide" Target="slide1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4.wdp"/><Relationship Id="rId24" Type="http://schemas.openxmlformats.org/officeDocument/2006/relationships/slide" Target="slide21.xml"/><Relationship Id="rId5" Type="http://schemas.openxmlformats.org/officeDocument/2006/relationships/image" Target="../media/image43.png"/><Relationship Id="rId15" Type="http://schemas.openxmlformats.org/officeDocument/2006/relationships/image" Target="../media/image27.png"/><Relationship Id="rId23" Type="http://schemas.openxmlformats.org/officeDocument/2006/relationships/image" Target="../media/image50.png"/><Relationship Id="rId10" Type="http://schemas.openxmlformats.org/officeDocument/2006/relationships/image" Target="../media/image62.png"/><Relationship Id="rId19" Type="http://schemas.openxmlformats.org/officeDocument/2006/relationships/image" Target="../media/image48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24.xml"/><Relationship Id="rId22" Type="http://schemas.openxmlformats.org/officeDocument/2006/relationships/image" Target="../media/image49.png"/><Relationship Id="rId27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6.png"/><Relationship Id="rId18" Type="http://schemas.openxmlformats.org/officeDocument/2006/relationships/slide" Target="slide38.xml"/><Relationship Id="rId26" Type="http://schemas.openxmlformats.org/officeDocument/2006/relationships/slide" Target="slide21.xml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slide" Target="slide35.xml"/><Relationship Id="rId2" Type="http://schemas.openxmlformats.org/officeDocument/2006/relationships/notesSlide" Target="../notesSlides/notesSlide33.xml"/><Relationship Id="rId16" Type="http://schemas.openxmlformats.org/officeDocument/2006/relationships/slide" Target="slide1.xml"/><Relationship Id="rId20" Type="http://schemas.openxmlformats.org/officeDocument/2006/relationships/image" Target="../media/image17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4.wdp"/><Relationship Id="rId24" Type="http://schemas.openxmlformats.org/officeDocument/2006/relationships/slide" Target="slide30.xml"/><Relationship Id="rId5" Type="http://schemas.openxmlformats.org/officeDocument/2006/relationships/image" Target="../media/image43.png"/><Relationship Id="rId15" Type="http://schemas.openxmlformats.org/officeDocument/2006/relationships/image" Target="../media/image27.png"/><Relationship Id="rId23" Type="http://schemas.openxmlformats.org/officeDocument/2006/relationships/image" Target="../media/image50.png"/><Relationship Id="rId28" Type="http://schemas.openxmlformats.org/officeDocument/2006/relationships/slide" Target="slide39.xml"/><Relationship Id="rId10" Type="http://schemas.openxmlformats.org/officeDocument/2006/relationships/image" Target="../media/image62.png"/><Relationship Id="rId19" Type="http://schemas.openxmlformats.org/officeDocument/2006/relationships/image" Target="../media/image48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24.xml"/><Relationship Id="rId22" Type="http://schemas.openxmlformats.org/officeDocument/2006/relationships/image" Target="../media/image49.png"/><Relationship Id="rId27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slide" Target="slide35.xml"/><Relationship Id="rId18" Type="http://schemas.openxmlformats.org/officeDocument/2006/relationships/image" Target="../media/image28.png"/><Relationship Id="rId26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slide" Target="slide1.xml"/><Relationship Id="rId25" Type="http://schemas.openxmlformats.org/officeDocument/2006/relationships/slide" Target="slide21.xml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7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4.wdp"/><Relationship Id="rId24" Type="http://schemas.openxmlformats.org/officeDocument/2006/relationships/image" Target="../media/image50.png"/><Relationship Id="rId5" Type="http://schemas.openxmlformats.org/officeDocument/2006/relationships/image" Target="../media/image43.png"/><Relationship Id="rId15" Type="http://schemas.openxmlformats.org/officeDocument/2006/relationships/slide" Target="slide24.xml"/><Relationship Id="rId23" Type="http://schemas.openxmlformats.org/officeDocument/2006/relationships/image" Target="../media/image49.png"/><Relationship Id="rId28" Type="http://schemas.openxmlformats.org/officeDocument/2006/relationships/image" Target="../media/image15.png"/><Relationship Id="rId10" Type="http://schemas.openxmlformats.org/officeDocument/2006/relationships/image" Target="../media/image62.png"/><Relationship Id="rId19" Type="http://schemas.openxmlformats.org/officeDocument/2006/relationships/slide" Target="slide38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image" Target="../media/image26.png"/><Relationship Id="rId22" Type="http://schemas.microsoft.com/office/2007/relationships/hdphoto" Target="../media/hdphoto6.wdp"/><Relationship Id="rId27" Type="http://schemas.openxmlformats.org/officeDocument/2006/relationships/slide" Target="slide39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slide" Target="slide38.xml"/><Relationship Id="rId26" Type="http://schemas.openxmlformats.org/officeDocument/2006/relationships/image" Target="../media/image11.svg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10.pn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6" Type="http://schemas.openxmlformats.org/officeDocument/2006/relationships/slide" Target="slide1.xml"/><Relationship Id="rId20" Type="http://schemas.openxmlformats.org/officeDocument/2006/relationships/image" Target="../media/image17.png"/><Relationship Id="rId29" Type="http://schemas.microsoft.com/office/2007/relationships/hdphoto" Target="../media/hdphoto3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4.wdp"/><Relationship Id="rId24" Type="http://schemas.openxmlformats.org/officeDocument/2006/relationships/slide" Target="slide36.xml"/><Relationship Id="rId32" Type="http://schemas.openxmlformats.org/officeDocument/2006/relationships/slide" Target="slide39.xml"/><Relationship Id="rId5" Type="http://schemas.openxmlformats.org/officeDocument/2006/relationships/image" Target="../media/image43.png"/><Relationship Id="rId15" Type="http://schemas.openxmlformats.org/officeDocument/2006/relationships/image" Target="../media/image27.png"/><Relationship Id="rId23" Type="http://schemas.openxmlformats.org/officeDocument/2006/relationships/image" Target="../media/image50.png"/><Relationship Id="rId28" Type="http://schemas.openxmlformats.org/officeDocument/2006/relationships/image" Target="../media/image30.png"/><Relationship Id="rId10" Type="http://schemas.openxmlformats.org/officeDocument/2006/relationships/image" Target="../media/image62.png"/><Relationship Id="rId19" Type="http://schemas.openxmlformats.org/officeDocument/2006/relationships/image" Target="../media/image48.png"/><Relationship Id="rId31" Type="http://schemas.openxmlformats.org/officeDocument/2006/relationships/image" Target="../media/image16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24.xml"/><Relationship Id="rId22" Type="http://schemas.openxmlformats.org/officeDocument/2006/relationships/image" Target="../media/image49.png"/><Relationship Id="rId27" Type="http://schemas.openxmlformats.org/officeDocument/2006/relationships/slide" Target="slide34.xml"/><Relationship Id="rId30" Type="http://schemas.openxmlformats.org/officeDocument/2006/relationships/slide" Target="slide21.xml"/><Relationship Id="rId8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slide" Target="slide31.xml"/><Relationship Id="rId18" Type="http://schemas.openxmlformats.org/officeDocument/2006/relationships/image" Target="../media/image28.png"/><Relationship Id="rId26" Type="http://schemas.openxmlformats.org/officeDocument/2006/relationships/slide" Target="slide21.xml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slide" Target="slide1.xml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7.png"/><Relationship Id="rId20" Type="http://schemas.openxmlformats.org/officeDocument/2006/relationships/image" Target="../media/image4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6.wdp"/><Relationship Id="rId24" Type="http://schemas.openxmlformats.org/officeDocument/2006/relationships/image" Target="../media/image50.png"/><Relationship Id="rId5" Type="http://schemas.openxmlformats.org/officeDocument/2006/relationships/image" Target="../media/image43.png"/><Relationship Id="rId15" Type="http://schemas.openxmlformats.org/officeDocument/2006/relationships/slide" Target="slide24.xml"/><Relationship Id="rId23" Type="http://schemas.openxmlformats.org/officeDocument/2006/relationships/image" Target="../media/image49.png"/><Relationship Id="rId28" Type="http://schemas.openxmlformats.org/officeDocument/2006/relationships/slide" Target="slide39.xml"/><Relationship Id="rId10" Type="http://schemas.openxmlformats.org/officeDocument/2006/relationships/image" Target="../media/image47.png"/><Relationship Id="rId19" Type="http://schemas.openxmlformats.org/officeDocument/2006/relationships/slide" Target="slide38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image" Target="../media/image26.png"/><Relationship Id="rId22" Type="http://schemas.microsoft.com/office/2007/relationships/hdphoto" Target="../media/hdphoto6.wdp"/><Relationship Id="rId27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slide" Target="slide31.xml"/><Relationship Id="rId18" Type="http://schemas.openxmlformats.org/officeDocument/2006/relationships/image" Target="../media/image28.png"/><Relationship Id="rId26" Type="http://schemas.openxmlformats.org/officeDocument/2006/relationships/slide" Target="slide34.xml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slide" Target="slide1.xml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7.png"/><Relationship Id="rId20" Type="http://schemas.openxmlformats.org/officeDocument/2006/relationships/image" Target="../media/image48.png"/><Relationship Id="rId29" Type="http://schemas.openxmlformats.org/officeDocument/2006/relationships/slide" Target="slide3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6.wdp"/><Relationship Id="rId24" Type="http://schemas.openxmlformats.org/officeDocument/2006/relationships/image" Target="../media/image50.png"/><Relationship Id="rId5" Type="http://schemas.openxmlformats.org/officeDocument/2006/relationships/image" Target="../media/image43.png"/><Relationship Id="rId15" Type="http://schemas.openxmlformats.org/officeDocument/2006/relationships/slide" Target="slide24.xml"/><Relationship Id="rId23" Type="http://schemas.openxmlformats.org/officeDocument/2006/relationships/image" Target="../media/image49.png"/><Relationship Id="rId28" Type="http://schemas.openxmlformats.org/officeDocument/2006/relationships/image" Target="../media/image16.png"/><Relationship Id="rId10" Type="http://schemas.openxmlformats.org/officeDocument/2006/relationships/image" Target="../media/image47.png"/><Relationship Id="rId19" Type="http://schemas.openxmlformats.org/officeDocument/2006/relationships/slide" Target="slide38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image" Target="../media/image26.png"/><Relationship Id="rId22" Type="http://schemas.microsoft.com/office/2007/relationships/hdphoto" Target="../media/hdphoto6.wdp"/><Relationship Id="rId27" Type="http://schemas.openxmlformats.org/officeDocument/2006/relationships/slide" Target="slide21.xml"/><Relationship Id="rId30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6.png"/><Relationship Id="rId18" Type="http://schemas.openxmlformats.org/officeDocument/2006/relationships/slide" Target="slide30.xml"/><Relationship Id="rId26" Type="http://schemas.openxmlformats.org/officeDocument/2006/relationships/slide" Target="slide21.xml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slide" Target="slide31.xml"/><Relationship Id="rId2" Type="http://schemas.openxmlformats.org/officeDocument/2006/relationships/notesSlide" Target="../notesSlides/notesSlide38.xml"/><Relationship Id="rId16" Type="http://schemas.openxmlformats.org/officeDocument/2006/relationships/slide" Target="slide1.xml"/><Relationship Id="rId20" Type="http://schemas.openxmlformats.org/officeDocument/2006/relationships/image" Target="../media/image11.sv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7.wdp"/><Relationship Id="rId24" Type="http://schemas.openxmlformats.org/officeDocument/2006/relationships/image" Target="../media/image63.png"/><Relationship Id="rId5" Type="http://schemas.openxmlformats.org/officeDocument/2006/relationships/image" Target="../media/image43.png"/><Relationship Id="rId15" Type="http://schemas.openxmlformats.org/officeDocument/2006/relationships/image" Target="../media/image27.png"/><Relationship Id="rId23" Type="http://schemas.openxmlformats.org/officeDocument/2006/relationships/image" Target="../media/image49.png"/><Relationship Id="rId28" Type="http://schemas.openxmlformats.org/officeDocument/2006/relationships/slide" Target="slide39.xml"/><Relationship Id="rId10" Type="http://schemas.openxmlformats.org/officeDocument/2006/relationships/image" Target="../media/image62.png"/><Relationship Id="rId19" Type="http://schemas.openxmlformats.org/officeDocument/2006/relationships/image" Target="../media/image10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24.xml"/><Relationship Id="rId22" Type="http://schemas.microsoft.com/office/2007/relationships/hdphoto" Target="../media/hdphoto6.wdp"/><Relationship Id="rId27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5.png"/><Relationship Id="rId18" Type="http://schemas.openxmlformats.org/officeDocument/2006/relationships/image" Target="../media/image28.png"/><Relationship Id="rId3" Type="http://schemas.openxmlformats.org/officeDocument/2006/relationships/image" Target="../media/image4.png"/><Relationship Id="rId21" Type="http://schemas.openxmlformats.org/officeDocument/2006/relationships/slide" Target="slide41.xml"/><Relationship Id="rId7" Type="http://schemas.openxmlformats.org/officeDocument/2006/relationships/slide" Target="slide26.xml"/><Relationship Id="rId12" Type="http://schemas.microsoft.com/office/2007/relationships/hdphoto" Target="../media/hdphoto38.wdp"/><Relationship Id="rId17" Type="http://schemas.openxmlformats.org/officeDocument/2006/relationships/slide" Target="slide1.xml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7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64.png"/><Relationship Id="rId5" Type="http://schemas.openxmlformats.org/officeDocument/2006/relationships/image" Target="../media/image43.png"/><Relationship Id="rId15" Type="http://schemas.openxmlformats.org/officeDocument/2006/relationships/slide" Target="slide25.xml"/><Relationship Id="rId10" Type="http://schemas.openxmlformats.org/officeDocument/2006/relationships/slide" Target="slide30.xml"/><Relationship Id="rId19" Type="http://schemas.openxmlformats.org/officeDocument/2006/relationships/slide" Target="slide40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microsoft.com/office/2007/relationships/hdphoto" Target="../media/hdphoto39.wdp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1.png"/><Relationship Id="rId26" Type="http://schemas.openxmlformats.org/officeDocument/2006/relationships/slide" Target="slide12.xml"/><Relationship Id="rId3" Type="http://schemas.openxmlformats.org/officeDocument/2006/relationships/image" Target="../media/image4.png"/><Relationship Id="rId21" Type="http://schemas.microsoft.com/office/2007/relationships/hdphoto" Target="../media/hdphoto7.wdp"/><Relationship Id="rId34" Type="http://schemas.openxmlformats.org/officeDocument/2006/relationships/slide" Target="slide5.xml"/><Relationship Id="rId7" Type="http://schemas.openxmlformats.org/officeDocument/2006/relationships/image" Target="../media/image14.png"/><Relationship Id="rId12" Type="http://schemas.openxmlformats.org/officeDocument/2006/relationships/slide" Target="slide13.xml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image" Target="../media/image16.png"/><Relationship Id="rId24" Type="http://schemas.openxmlformats.org/officeDocument/2006/relationships/image" Target="../media/image25.png"/><Relationship Id="rId32" Type="http://schemas.openxmlformats.org/officeDocument/2006/relationships/slide" Target="slide30.xml"/><Relationship Id="rId5" Type="http://schemas.microsoft.com/office/2007/relationships/hdphoto" Target="../media/hdphoto5.wdp"/><Relationship Id="rId15" Type="http://schemas.openxmlformats.org/officeDocument/2006/relationships/image" Target="../media/image18.png"/><Relationship Id="rId23" Type="http://schemas.microsoft.com/office/2007/relationships/hdphoto" Target="../media/hdphoto8.wdp"/><Relationship Id="rId28" Type="http://schemas.openxmlformats.org/officeDocument/2006/relationships/slide" Target="slide22.xml"/><Relationship Id="rId10" Type="http://schemas.openxmlformats.org/officeDocument/2006/relationships/slide" Target="slide17.xml"/><Relationship Id="rId19" Type="http://schemas.openxmlformats.org/officeDocument/2006/relationships/image" Target="../media/image22.png"/><Relationship Id="rId31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microsoft.com/office/2007/relationships/hdphoto" Target="../media/hdphoto6.wdp"/><Relationship Id="rId22" Type="http://schemas.openxmlformats.org/officeDocument/2006/relationships/image" Target="../media/image24.png"/><Relationship Id="rId27" Type="http://schemas.openxmlformats.org/officeDocument/2006/relationships/slide" Target="slide6.xml"/><Relationship Id="rId30" Type="http://schemas.openxmlformats.org/officeDocument/2006/relationships/slide" Target="slide1.xml"/><Relationship Id="rId8" Type="http://schemas.openxmlformats.org/officeDocument/2006/relationships/slide" Target="slide3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8.png"/><Relationship Id="rId18" Type="http://schemas.openxmlformats.org/officeDocument/2006/relationships/slide" Target="slide30.xml"/><Relationship Id="rId3" Type="http://schemas.openxmlformats.org/officeDocument/2006/relationships/image" Target="../media/image4.png"/><Relationship Id="rId7" Type="http://schemas.openxmlformats.org/officeDocument/2006/relationships/slide" Target="slide26.xml"/><Relationship Id="rId12" Type="http://schemas.openxmlformats.org/officeDocument/2006/relationships/slide" Target="slide1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6" Type="http://schemas.openxmlformats.org/officeDocument/2006/relationships/slide" Target="slide25.xml"/><Relationship Id="rId20" Type="http://schemas.microsoft.com/office/2007/relationships/hdphoto" Target="../media/hdphoto3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40.wdp"/><Relationship Id="rId5" Type="http://schemas.openxmlformats.org/officeDocument/2006/relationships/image" Target="../media/image43.png"/><Relationship Id="rId15" Type="http://schemas.openxmlformats.org/officeDocument/2006/relationships/image" Target="../media/image25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8.png"/><Relationship Id="rId18" Type="http://schemas.openxmlformats.org/officeDocument/2006/relationships/slide" Target="slide30.xml"/><Relationship Id="rId3" Type="http://schemas.openxmlformats.org/officeDocument/2006/relationships/image" Target="../media/image4.png"/><Relationship Id="rId7" Type="http://schemas.openxmlformats.org/officeDocument/2006/relationships/slide" Target="slide26.xml"/><Relationship Id="rId12" Type="http://schemas.openxmlformats.org/officeDocument/2006/relationships/slide" Target="slide1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6" Type="http://schemas.openxmlformats.org/officeDocument/2006/relationships/slide" Target="slide25.xml"/><Relationship Id="rId20" Type="http://schemas.microsoft.com/office/2007/relationships/hdphoto" Target="../media/hdphoto3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40.wdp"/><Relationship Id="rId5" Type="http://schemas.openxmlformats.org/officeDocument/2006/relationships/image" Target="../media/image43.png"/><Relationship Id="rId15" Type="http://schemas.openxmlformats.org/officeDocument/2006/relationships/image" Target="../media/image25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3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26" Type="http://schemas.openxmlformats.org/officeDocument/2006/relationships/slide" Target="slide1.xml"/><Relationship Id="rId21" Type="http://schemas.openxmlformats.org/officeDocument/2006/relationships/image" Target="../media/image26.png"/><Relationship Id="rId34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5" Type="http://schemas.openxmlformats.org/officeDocument/2006/relationships/image" Target="../media/image27.png"/><Relationship Id="rId33" Type="http://schemas.openxmlformats.org/officeDocument/2006/relationships/slide" Target="slide26.xml"/><Relationship Id="rId38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slide" Target="slide22.xml"/><Relationship Id="rId32" Type="http://schemas.microsoft.com/office/2007/relationships/hdphoto" Target="../media/hdphoto9.wdp"/><Relationship Id="rId37" Type="http://schemas.openxmlformats.org/officeDocument/2006/relationships/slide" Target="slide39.xml"/><Relationship Id="rId5" Type="http://schemas.microsoft.com/office/2007/relationships/hdphoto" Target="../media/hdphoto5.wdp"/><Relationship Id="rId15" Type="http://schemas.openxmlformats.org/officeDocument/2006/relationships/image" Target="../media/image22.png"/><Relationship Id="rId23" Type="http://schemas.openxmlformats.org/officeDocument/2006/relationships/slide" Target="slide6.xml"/><Relationship Id="rId28" Type="http://schemas.openxmlformats.org/officeDocument/2006/relationships/image" Target="../media/image10.png"/><Relationship Id="rId36" Type="http://schemas.openxmlformats.org/officeDocument/2006/relationships/image" Target="../media/image29.png"/><Relationship Id="rId10" Type="http://schemas.microsoft.com/office/2007/relationships/hdphoto" Target="../media/hdphoto6.wdp"/><Relationship Id="rId19" Type="http://schemas.microsoft.com/office/2007/relationships/hdphoto" Target="../media/hdphoto8.wdp"/><Relationship Id="rId31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Relationship Id="rId22" Type="http://schemas.openxmlformats.org/officeDocument/2006/relationships/slide" Target="slide12.xml"/><Relationship Id="rId27" Type="http://schemas.openxmlformats.org/officeDocument/2006/relationships/image" Target="../media/image28.png"/><Relationship Id="rId30" Type="http://schemas.openxmlformats.org/officeDocument/2006/relationships/slide" Target="slide4.xml"/><Relationship Id="rId35" Type="http://schemas.openxmlformats.org/officeDocument/2006/relationships/slide" Target="slide30.xml"/><Relationship Id="rId8" Type="http://schemas.openxmlformats.org/officeDocument/2006/relationships/slide" Target="slide1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5" Type="http://schemas.openxmlformats.org/officeDocument/2006/relationships/slide" Target="slide9.xml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image" Target="../media/image27.png"/><Relationship Id="rId32" Type="http://schemas.openxmlformats.org/officeDocument/2006/relationships/slide" Target="slide39.xml"/><Relationship Id="rId5" Type="http://schemas.microsoft.com/office/2007/relationships/hdphoto" Target="../media/hdphoto5.wdp"/><Relationship Id="rId15" Type="http://schemas.openxmlformats.org/officeDocument/2006/relationships/image" Target="../media/image22.png"/><Relationship Id="rId23" Type="http://schemas.openxmlformats.org/officeDocument/2006/relationships/slide" Target="slide22.xml"/><Relationship Id="rId28" Type="http://schemas.openxmlformats.org/officeDocument/2006/relationships/slide" Target="slide26.xml"/><Relationship Id="rId10" Type="http://schemas.microsoft.com/office/2007/relationships/hdphoto" Target="../media/hdphoto6.wdp"/><Relationship Id="rId19" Type="http://schemas.microsoft.com/office/2007/relationships/hdphoto" Target="../media/hdphoto8.wdp"/><Relationship Id="rId31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21.png"/><Relationship Id="rId22" Type="http://schemas.openxmlformats.org/officeDocument/2006/relationships/slide" Target="slide12.xml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34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5" Type="http://schemas.openxmlformats.org/officeDocument/2006/relationships/slide" Target="slide9.xml"/><Relationship Id="rId33" Type="http://schemas.openxmlformats.org/officeDocument/2006/relationships/slide" Target="slide39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image" Target="../media/image27.png"/><Relationship Id="rId32" Type="http://schemas.openxmlformats.org/officeDocument/2006/relationships/slide" Target="slide4.xml"/><Relationship Id="rId5" Type="http://schemas.microsoft.com/office/2007/relationships/hdphoto" Target="../media/hdphoto5.wdp"/><Relationship Id="rId15" Type="http://schemas.openxmlformats.org/officeDocument/2006/relationships/image" Target="../media/image22.png"/><Relationship Id="rId23" Type="http://schemas.openxmlformats.org/officeDocument/2006/relationships/slide" Target="slide22.xml"/><Relationship Id="rId28" Type="http://schemas.openxmlformats.org/officeDocument/2006/relationships/slide" Target="slide26.xml"/><Relationship Id="rId10" Type="http://schemas.microsoft.com/office/2007/relationships/hdphoto" Target="../media/hdphoto6.wdp"/><Relationship Id="rId19" Type="http://schemas.microsoft.com/office/2007/relationships/hdphoto" Target="../media/hdphoto8.wdp"/><Relationship Id="rId31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21.png"/><Relationship Id="rId22" Type="http://schemas.openxmlformats.org/officeDocument/2006/relationships/slide" Target="slide12.xml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5" Type="http://schemas.openxmlformats.org/officeDocument/2006/relationships/slide" Target="slide9.xml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image" Target="../media/image27.png"/><Relationship Id="rId32" Type="http://schemas.openxmlformats.org/officeDocument/2006/relationships/slide" Target="slide39.xml"/><Relationship Id="rId5" Type="http://schemas.microsoft.com/office/2007/relationships/hdphoto" Target="../media/hdphoto5.wdp"/><Relationship Id="rId15" Type="http://schemas.openxmlformats.org/officeDocument/2006/relationships/image" Target="../media/image22.png"/><Relationship Id="rId23" Type="http://schemas.openxmlformats.org/officeDocument/2006/relationships/slide" Target="slide22.xml"/><Relationship Id="rId28" Type="http://schemas.openxmlformats.org/officeDocument/2006/relationships/slide" Target="slide26.xml"/><Relationship Id="rId10" Type="http://schemas.microsoft.com/office/2007/relationships/hdphoto" Target="../media/hdphoto6.wdp"/><Relationship Id="rId19" Type="http://schemas.microsoft.com/office/2007/relationships/hdphoto" Target="../media/hdphoto8.wdp"/><Relationship Id="rId31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21.png"/><Relationship Id="rId22" Type="http://schemas.openxmlformats.org/officeDocument/2006/relationships/slide" Target="slide12.xml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slide" Target="slide12.xml"/><Relationship Id="rId26" Type="http://schemas.openxmlformats.org/officeDocument/2006/relationships/image" Target="../media/image29.png"/><Relationship Id="rId39" Type="http://schemas.microsoft.com/office/2007/relationships/hdphoto" Target="../media/hdphoto10.wdp"/><Relationship Id="rId21" Type="http://schemas.openxmlformats.org/officeDocument/2006/relationships/slide" Target="slide1.xml"/><Relationship Id="rId34" Type="http://schemas.openxmlformats.org/officeDocument/2006/relationships/slide" Target="slide10.xml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26.png"/><Relationship Id="rId25" Type="http://schemas.openxmlformats.org/officeDocument/2006/relationships/slide" Target="slide30.xml"/><Relationship Id="rId33" Type="http://schemas.microsoft.com/office/2007/relationships/hdphoto" Target="../media/hdphoto8.wdp"/><Relationship Id="rId38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image" Target="../media/image14.png"/><Relationship Id="rId32" Type="http://schemas.openxmlformats.org/officeDocument/2006/relationships/image" Target="../media/image24.png"/><Relationship Id="rId37" Type="http://schemas.openxmlformats.org/officeDocument/2006/relationships/slide" Target="slide8.xml"/><Relationship Id="rId5" Type="http://schemas.microsoft.com/office/2007/relationships/hdphoto" Target="../media/hdphoto5.wdp"/><Relationship Id="rId15" Type="http://schemas.openxmlformats.org/officeDocument/2006/relationships/image" Target="../media/image22.png"/><Relationship Id="rId23" Type="http://schemas.openxmlformats.org/officeDocument/2006/relationships/slide" Target="slide26.xml"/><Relationship Id="rId28" Type="http://schemas.openxmlformats.org/officeDocument/2006/relationships/image" Target="../media/image15.png"/><Relationship Id="rId36" Type="http://schemas.openxmlformats.org/officeDocument/2006/relationships/image" Target="../media/image11.svg"/><Relationship Id="rId10" Type="http://schemas.microsoft.com/office/2007/relationships/hdphoto" Target="../media/hdphoto6.wdp"/><Relationship Id="rId19" Type="http://schemas.openxmlformats.org/officeDocument/2006/relationships/slide" Target="slide22.xml"/><Relationship Id="rId31" Type="http://schemas.microsoft.com/office/2007/relationships/hdphoto" Target="../media/hdphoto7.wdp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21.png"/><Relationship Id="rId22" Type="http://schemas.openxmlformats.org/officeDocument/2006/relationships/image" Target="../media/image28.png"/><Relationship Id="rId27" Type="http://schemas.openxmlformats.org/officeDocument/2006/relationships/slide" Target="slide39.xml"/><Relationship Id="rId30" Type="http://schemas.openxmlformats.org/officeDocument/2006/relationships/image" Target="../media/image23.png"/><Relationship Id="rId35" Type="http://schemas.openxmlformats.org/officeDocument/2006/relationships/image" Target="../media/image10.png"/><Relationship Id="rId8" Type="http://schemas.openxmlformats.org/officeDocument/2006/relationships/slide" Target="slide13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8D2637-3ACE-2350-3AA2-F8CBCCC9A5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67530C-E753-4DB1-4092-C348FB38B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3096" y="726554"/>
            <a:ext cx="8245808" cy="3056389"/>
          </a:xfrm>
        </p:spPr>
        <p:txBody>
          <a:bodyPr/>
          <a:lstStyle/>
          <a:p>
            <a:pPr algn="ctr"/>
            <a:fld id="{90171050-9CAB-104C-B982-6FFA28D21553}" type="datetime10">
              <a:rPr lang="en-SG" sz="23900" b="1" smtClean="0">
                <a:ln w="22225">
                  <a:solidFill>
                    <a:schemeClr val="bg1">
                      <a:alpha val="30000"/>
                    </a:schemeClr>
                  </a:solidFill>
                </a:ln>
                <a:noFill/>
                <a:effectLst>
                  <a:reflection blurRad="6350" stA="50000" endA="300" endPos="50000" dist="29997" dir="5400000" sy="-100000" algn="bl" rotWithShape="0"/>
                </a:effectLst>
                <a:latin typeface="Univers" panose="020B0503020202020204" pitchFamily="34" charset="0"/>
              </a:rPr>
              <a:pPr algn="ctr"/>
              <a:t>20:06</a:t>
            </a:fld>
            <a:endParaRPr lang="en-GB" sz="1400" b="1" dirty="0">
              <a:ln w="22225">
                <a:solidFill>
                  <a:schemeClr val="bg1">
                    <a:alpha val="30000"/>
                  </a:schemeClr>
                </a:solidFill>
              </a:ln>
              <a:noFill/>
              <a:effectLst>
                <a:reflection blurRad="6350" stA="50000" endA="300" endPos="50000" dist="29997" dir="5400000" sy="-100000" algn="bl" rotWithShape="0"/>
              </a:effectLst>
              <a:latin typeface="Univers" panose="020B0503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BDE4B97-3DED-7E04-D4C4-0BE876411AB3}"/>
              </a:ext>
            </a:extLst>
          </p:cNvPr>
          <p:cNvSpPr/>
          <p:nvPr/>
        </p:nvSpPr>
        <p:spPr>
          <a:xfrm>
            <a:off x="7026111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246B406-94EA-702B-CBAE-6D91C2A3755F}"/>
              </a:ext>
            </a:extLst>
          </p:cNvPr>
          <p:cNvSpPr/>
          <p:nvPr/>
        </p:nvSpPr>
        <p:spPr>
          <a:xfrm>
            <a:off x="3411050" y="2254748"/>
            <a:ext cx="5369900" cy="547687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ln w="15875">
                  <a:noFill/>
                </a:ln>
                <a:solidFill>
                  <a:schemeClr val="bg1"/>
                </a:solidFill>
                <a:latin typeface="Univers" panose="020B05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 O O D    M O R N I N 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58DE2-333B-107D-4B4F-73E8A9939067}"/>
              </a:ext>
            </a:extLst>
          </p:cNvPr>
          <p:cNvSpPr txBox="1"/>
          <p:nvPr/>
        </p:nvSpPr>
        <p:spPr>
          <a:xfrm>
            <a:off x="1248359" y="3075057"/>
            <a:ext cx="9695283" cy="70788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>
                <a:ln w="15875">
                  <a:noFill/>
                </a:ln>
                <a:solidFill>
                  <a:schemeClr val="bg1"/>
                </a:solidFill>
                <a:latin typeface="Univers" panose="020B05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WELCOME TO MULTIVERSE STUDIOS.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3E5FF7-B65F-C593-4F84-C0A7D8A935F8}"/>
              </a:ext>
            </a:extLst>
          </p:cNvPr>
          <p:cNvGrpSpPr/>
          <p:nvPr/>
        </p:nvGrpSpPr>
        <p:grpSpPr>
          <a:xfrm>
            <a:off x="2308195" y="3930728"/>
            <a:ext cx="7575610" cy="1262743"/>
            <a:chOff x="1786104" y="3930728"/>
            <a:chExt cx="7575610" cy="126274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8876892-D025-5D61-E972-E48049E2CEC8}"/>
                </a:ext>
              </a:extLst>
            </p:cNvPr>
            <p:cNvSpPr/>
            <p:nvPr/>
          </p:nvSpPr>
          <p:spPr>
            <a:xfrm>
              <a:off x="1786104" y="3930728"/>
              <a:ext cx="7575610" cy="1262743"/>
            </a:xfrm>
            <a:prstGeom prst="roundRect">
              <a:avLst>
                <a:gd name="adj" fmla="val 26054"/>
              </a:avLst>
            </a:prstGeom>
            <a:solidFill>
              <a:schemeClr val="bg1">
                <a:lumMod val="85000"/>
                <a:alpha val="2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GB" sz="2000" dirty="0">
                  <a:latin typeface="Univers" panose="020B0503020202020204" pitchFamily="34" charset="0"/>
                  <a:cs typeface="Poppins Medium" pitchFamily="2" charset="77"/>
                </a:rPr>
                <a:t>You are currently at:</a:t>
              </a:r>
            </a:p>
            <a:p>
              <a:pPr algn="ctr"/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PORTAL PLAZA</a:t>
              </a:r>
              <a:r>
                <a:rPr lang="en-GB" sz="4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sz="1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endParaRPr lang="en-GB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FD24504-C2ED-272C-7337-95DB12ACBA7D}"/>
                </a:ext>
              </a:extLst>
            </p:cNvPr>
            <p:cNvSpPr/>
            <p:nvPr/>
          </p:nvSpPr>
          <p:spPr>
            <a:xfrm>
              <a:off x="7509545" y="4459625"/>
              <a:ext cx="1524233" cy="662285"/>
            </a:xfrm>
            <a:prstGeom prst="roundRect">
              <a:avLst>
                <a:gd name="adj" fmla="val 50000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600" dirty="0">
                  <a:latin typeface="Univers" panose="020B0503020202020204" pitchFamily="34" charset="0"/>
                </a:rPr>
                <a:t>MAIN</a:t>
              </a:r>
              <a:br>
                <a:rPr lang="en-GB" sz="1600" dirty="0">
                  <a:latin typeface="Univers" panose="020B0503020202020204" pitchFamily="34" charset="0"/>
                </a:rPr>
              </a:br>
              <a:r>
                <a:rPr lang="en-GB" sz="1600" dirty="0">
                  <a:latin typeface="Univers" panose="020B0503020202020204" pitchFamily="34" charset="0"/>
                </a:rPr>
                <a:t>ENTRANCE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2FBBF88-B91B-AB14-BAC7-AB6673A99120}"/>
                </a:ext>
              </a:extLst>
            </p:cNvPr>
            <p:cNvSpPr/>
            <p:nvPr/>
          </p:nvSpPr>
          <p:spPr>
            <a:xfrm>
              <a:off x="1940722" y="4244393"/>
              <a:ext cx="898192" cy="921060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GB" sz="6600" dirty="0">
                  <a:latin typeface="Univers" panose="020B0503020202020204" pitchFamily="34" charset="0"/>
                </a:rPr>
                <a:t>📍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2C6626B-EC61-7FD5-E5A1-DF9F75164465}"/>
              </a:ext>
            </a:extLst>
          </p:cNvPr>
          <p:cNvGrpSpPr/>
          <p:nvPr/>
        </p:nvGrpSpPr>
        <p:grpSpPr>
          <a:xfrm>
            <a:off x="2849590" y="5478048"/>
            <a:ext cx="5944162" cy="547687"/>
            <a:chOff x="2849590" y="5478048"/>
            <a:chExt cx="5944162" cy="547687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D4C3D37-5913-EBCA-D3A8-2D97C2F5C6AA}"/>
                </a:ext>
              </a:extLst>
            </p:cNvPr>
            <p:cNvSpPr/>
            <p:nvPr/>
          </p:nvSpPr>
          <p:spPr>
            <a:xfrm>
              <a:off x="2849590" y="5478048"/>
              <a:ext cx="5944162" cy="547687"/>
            </a:xfrm>
            <a:prstGeom prst="roundRect">
              <a:avLst>
                <a:gd name="adj" fmla="val 50000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n w="15875">
                    <a:noFill/>
                  </a:ln>
                  <a:solidFill>
                    <a:schemeClr val="bg1">
                      <a:alpha val="75000"/>
                    </a:schemeClr>
                  </a:solidFill>
                  <a:latin typeface="Univers Light" panose="020B04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–––––––––           TOUCH TO INTERACT   –––––––––</a:t>
              </a:r>
            </a:p>
          </p:txBody>
        </p:sp>
        <p:pic>
          <p:nvPicPr>
            <p:cNvPr id="26" name="Graphic 25" descr="Double Tap Gesture with solid fill">
              <a:extLst>
                <a:ext uri="{FF2B5EF4-FFF2-40B4-BE49-F238E27FC236}">
                  <a16:creationId xmlns:a16="http://schemas.microsoft.com/office/drawing/2014/main" id="{6F679CAA-EE44-7D02-4B1D-E6474F134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1291" y="5543596"/>
              <a:ext cx="416590" cy="41659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6F9955-17D3-513C-3DD0-0AD98EA52426}"/>
              </a:ext>
            </a:extLst>
          </p:cNvPr>
          <p:cNvGrpSpPr/>
          <p:nvPr/>
        </p:nvGrpSpPr>
        <p:grpSpPr>
          <a:xfrm>
            <a:off x="3696683" y="211252"/>
            <a:ext cx="2743200" cy="365125"/>
            <a:chOff x="3696683" y="211252"/>
            <a:chExt cx="2743200" cy="365125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141433D-26FA-2FB7-6E98-C6B46514D098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35" name="Date Placeholder 5">
              <a:extLst>
                <a:ext uri="{FF2B5EF4-FFF2-40B4-BE49-F238E27FC236}">
                  <a16:creationId xmlns:a16="http://schemas.microsoft.com/office/drawing/2014/main" id="{05544C79-B6EA-B08C-6F1E-1607246EDF4A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2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" dur="2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C5F1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C5F1"/>
                                      </p:to>
                                    </p:animClr>
                                    <p:set>
                                      <p:cBhvr>
                                        <p:cTn id="11" dur="2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CAC91-C4A6-F61D-D913-BFF2F781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C38B779-DB1A-B507-2427-6C9FED185722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8E4E5F5-573A-5BD2-2666-8367A3F7374E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80D298CF-2C7E-AC1E-096B-FFA3FA16F6A3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6FB79BE-54BF-3FF5-E637-09087A373551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D656BC5-03A8-1690-FAAC-739B353AB959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E508A-D507-BA75-B791-DF14DA9B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BF647C0-9820-9141-B7A2-19495B0DB189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F2DE9F-7CD4-79B8-6C0E-46D8C2CAC591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FFDB82-2606-3BC4-0322-935D142C0919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BCF67-3105-D1DB-9623-EEF0788EFE89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838A88A4-0334-2CC4-EA64-7060B802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08E61D54-A4D2-3003-BD1B-74C31C18ECAF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904B87B5-3CF1-AC9E-0D08-421C5E4B67B4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62DF9CDA-ED94-9DB1-2F95-2DC40B429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B71381-DAA7-A0AD-AB49-8011D051D1C6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E6E95D-C341-99CC-7E2A-2CB5EFD96B1E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8" action="ppaction://hlinksldjump"/>
            <a:extLst>
              <a:ext uri="{FF2B5EF4-FFF2-40B4-BE49-F238E27FC236}">
                <a16:creationId xmlns:a16="http://schemas.microsoft.com/office/drawing/2014/main" id="{DD9402FA-846B-596C-4AFF-989B044FA081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8" action="ppaction://hlinksldjump"/>
            <a:extLst>
              <a:ext uri="{FF2B5EF4-FFF2-40B4-BE49-F238E27FC236}">
                <a16:creationId xmlns:a16="http://schemas.microsoft.com/office/drawing/2014/main" id="{A1B7DFE3-A236-AAFE-6C06-94F2348BC9BA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8" action="ppaction://hlinksldjump"/>
            <a:extLst>
              <a:ext uri="{FF2B5EF4-FFF2-40B4-BE49-F238E27FC236}">
                <a16:creationId xmlns:a16="http://schemas.microsoft.com/office/drawing/2014/main" id="{A3813B21-1098-28F4-122C-14C10D07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D5D71B0F-FA24-F177-EE91-68FD4D5D20E6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82D36457-8357-4539-C55D-4E1E2BC1AF4B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F3082ECB-4DC3-B15E-63D6-6FB26AECD397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F13E88F3-4961-E46A-B6B5-3EE5A38EA1A9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09FE59C7-52ED-F6BA-769B-E9725A73ACF9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535A9EA1-3B32-4CC4-72B6-AC2D512A70A9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10" action="ppaction://hlinksldjump"/>
            <a:extLst>
              <a:ext uri="{FF2B5EF4-FFF2-40B4-BE49-F238E27FC236}">
                <a16:creationId xmlns:a16="http://schemas.microsoft.com/office/drawing/2014/main" id="{2A25D64B-96FA-1ACE-C568-1AFA60DD5FB6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2AE76276-A00D-0852-733F-6F8B5F2DDDBF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F95AFB47-99AF-C485-7331-45960967A0C6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5DC6F0F6-DBCB-E5BD-A0AA-189A9ABC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23D5F708-B1A8-6A9C-B11E-294A3F0CFC39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036744EC-2464-A59E-544B-1483CE10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5897523D-0F7C-ACE4-7824-B9C128B7465D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FC88EBBE-52DD-1541-6F18-226057C4B279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7FE6107B-5260-4E36-AB8C-D5E82E3357D0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10F5B191-7586-1116-CC38-2362A115F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277D5CE7-D7A7-B522-13F4-C2DE6EF30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6DD427C4-9C9B-78EF-4E9F-5CBD1C6E8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26A41A9C-356E-C5C4-40AB-33C421ED119D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0EAD56F9-FBC2-8BF4-1C89-039E64E3657C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C81FF68B-A8CC-9439-A926-49B9D466E027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9D70439E-60AD-3B91-CAA5-C7742F4458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9AE58C23-6EC5-4252-4BCB-18F93C5C37A3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927530A9-6641-3EB3-1B04-EE79D366C2A4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FD105B7B-1719-9442-3B3C-51E2667C5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63F0DFB0-42A3-2C8B-3678-EC4089A22F9B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13F94DEE-96F5-A4D5-FCBA-A6F12917BABA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DA35E56A-6AD6-D69F-6EF6-3C68CBDF5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55E760-76CF-0BB5-0B6A-62344C39856B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7070BD6-842D-314E-CCEC-724E31463A9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87313E7C-D9B4-2143-6708-94CF1847526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5B812D1C-D499-89F5-727E-00FC1AEE60C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03C8C1-83E3-43D2-6981-2C9A0EB244E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A46613-58C3-13B2-9248-30AE3848F4D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808AFE1-91BF-533F-9EA6-7EEE2D9F033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A85701-055D-BAE3-B980-1B709EAA0CF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87C5C339-CCB4-65DA-C28F-AB8899D5D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358AA4-09AC-DD02-DE86-81544143D09D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E2279A-687E-3061-A36F-8D99802FF89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F8184C21-05D3-86E6-7A89-C7ABD0D09CD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E54169B6-CFC4-96CC-13A3-97D6622DDFF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90FC6B0-7D50-6C65-6FCE-D12C5553BD1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C4F7FA5-AA30-B954-BE1A-93034074777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B7489B81-9BFA-F440-7841-D8FBED457D8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C6378B-D38B-97F1-2F85-18CDDE2AFD2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FBC77042-97EE-21FD-51A9-F16D6FF35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C4F3EE6-B7C9-28CA-EAAA-C57C7D988830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CA5449EF-2CDA-73AB-4D3D-37B1D9F916C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A4B8A2A4-0E36-B298-57C8-45A9EFF811A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27706863-A4F3-2194-EEFB-95BC1BCE930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6AB9E47E-D7B0-A05B-FBF1-9A09C9B079F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BD86D31B-2723-2302-8D89-7585036BE3E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92205B2B-1A1D-0E42-B73F-C79AB94EE51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26535EF0-2A52-D172-AB21-99D608B5346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40C80C2D-65C2-B5E6-3F6C-4D5874A6A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50BDDBF9-4B9F-314F-0AAA-B1824EC036A5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5C4CF6E8-463D-71EB-5684-65A46397417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1518B1DF-DC44-B09D-5D9D-279C913E56A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88CECAC6-6C30-1E68-9753-69B48076225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96D4555-B8A8-C778-E4E6-24626220DC9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686CC5F7-050C-4CAE-0063-075043A77CD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E31FCF85-FCDA-0C6B-A7EA-FC084470DBC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DCBB2F49-18FB-FE3B-6B48-3AA1C15BB70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0EB84ABC-0173-6C3F-2AEA-A7C163823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D43A3CB1-352C-65F8-B035-F7FF95C1B21A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022621B5-5030-D0B0-A56C-560EDE72E8B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4DBC4FE1-A30B-69E0-147E-36046A8B3BA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9DB9A728-5C1F-B7D7-9DCD-2E3EFF42051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C736C6E9-BCE8-D233-B12F-0270DD777FC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8C5708B-90D7-FDC5-E1F3-FDEE778A9BA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9A42C750-8AAF-1533-2456-FC3FD43F232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1F6DCD85-7349-CFA1-BFD1-EF79CBF412B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7D0F1854-1487-F32C-9DE7-57141BA34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52CB1EE8-6253-F00B-06D0-C9D40630BFF2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B40CC129-4128-DAF3-270D-2D66D233E5C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71D43AB3-5499-2A7E-BBBF-7AF3656AF3D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0F280903-B975-ED1B-44B4-657D8D826E5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5F9666D6-078A-CA94-3363-E47F7E44120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D8B48836-D690-2754-8C61-8A12D9B9F6C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48E61F6C-2272-75E7-5C8F-ED5EC54DABB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C8D9AEB0-17A4-210E-9BE8-488664531B6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500A2C3B-9680-F389-EBFC-CF6F69E48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19B3FD5-718C-DB6C-16C4-57F574904E99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A03578A2-B121-8137-CD77-BE461B8A0EE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85E9F9DE-CC57-C92C-D16B-7559F071396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E58562F0-FE28-7B8C-92E8-EBA0528253C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0D24DC99-FC1B-9EAE-682B-299E5A0FA91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47013A50-FC37-4334-41CD-7664BE6D511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9B2A0CF5-3AAC-1910-A2EE-C3202070D58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C91494F0-E65A-C90B-6DC6-3F52C4BB1A0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761663B9-4607-D873-4CD4-4DE64C563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EB6FABEA-61B9-1C9D-C128-4776CAC992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870DA5C0-248F-748F-A9FF-6C284B117B71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329DF36A-92BE-409E-E837-5C89218BE1BD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4" action="ppaction://hlinksldjump"/>
            <a:extLst>
              <a:ext uri="{FF2B5EF4-FFF2-40B4-BE49-F238E27FC236}">
                <a16:creationId xmlns:a16="http://schemas.microsoft.com/office/drawing/2014/main" id="{2BE18010-7331-C810-7C91-96634D15769C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56615078-1BE3-DA45-A5A1-47BE30A2A3F6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4" action="ppaction://hlinksldjump"/>
            <a:extLst>
              <a:ext uri="{FF2B5EF4-FFF2-40B4-BE49-F238E27FC236}">
                <a16:creationId xmlns:a16="http://schemas.microsoft.com/office/drawing/2014/main" id="{3E92226C-F264-2FEE-76D1-BDB405A9226B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4" action="ppaction://hlinksldjump"/>
            <a:extLst>
              <a:ext uri="{FF2B5EF4-FFF2-40B4-BE49-F238E27FC236}">
                <a16:creationId xmlns:a16="http://schemas.microsoft.com/office/drawing/2014/main" id="{34AC20FC-023F-3B8B-77CC-B3D0F284DC4F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hlinkClick r:id="rId25" action="ppaction://hlinksldjump"/>
            <a:extLst>
              <a:ext uri="{FF2B5EF4-FFF2-40B4-BE49-F238E27FC236}">
                <a16:creationId xmlns:a16="http://schemas.microsoft.com/office/drawing/2014/main" id="{9F05E04A-2C6B-BB45-477B-9F652A1EE7EA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hlinkClick r:id="rId25" action="ppaction://hlinksldjump"/>
            <a:extLst>
              <a:ext uri="{FF2B5EF4-FFF2-40B4-BE49-F238E27FC236}">
                <a16:creationId xmlns:a16="http://schemas.microsoft.com/office/drawing/2014/main" id="{D610A03F-A24B-43D5-4546-4AD6206C0A75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5F61785A-DC31-9CE2-05FC-2D15A86D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FD708D67-9579-7B12-AEF3-8331E314059F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6D8441A3-078E-2486-B2B3-D55E6C0C34EA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300FEBCB-8797-2F94-C25A-4EAFCC31583F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B50509CD-E9CA-6474-33CB-4677A1F771CE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6" action="ppaction://hlinksldjump"/>
                  <a:extLst>
                    <a:ext uri="{FF2B5EF4-FFF2-40B4-BE49-F238E27FC236}">
                      <a16:creationId xmlns:a16="http://schemas.microsoft.com/office/drawing/2014/main" id="{95CD2E81-9134-66AC-5A42-C209CDD4D9C8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6" action="ppaction://hlinksldjump"/>
                  <a:extLst>
                    <a:ext uri="{FF2B5EF4-FFF2-40B4-BE49-F238E27FC236}">
                      <a16:creationId xmlns:a16="http://schemas.microsoft.com/office/drawing/2014/main" id="{283563BF-30C8-6C33-BB2E-B8B5AB9B89A3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6CACA5D4-8EB2-6C80-5EB0-CBEE6F77F77A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5311EC40-10C2-55D2-0D40-770C58693D71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17C5DF7C-1612-BFF0-BB9E-6A3946E03060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4C9ABADF-5C23-2D94-A852-07F8F7E5ACED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B9B96425-78AD-2733-F98C-F3694BA13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783D1D50-057A-E084-CED9-D0345688B6AA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7" action="ppaction://hlinksldjump"/>
            <a:extLst>
              <a:ext uri="{FF2B5EF4-FFF2-40B4-BE49-F238E27FC236}">
                <a16:creationId xmlns:a16="http://schemas.microsoft.com/office/drawing/2014/main" id="{787941C5-C350-3B6B-FE3A-7C3BC62B978D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7" action="ppaction://hlinksldjump"/>
            <a:extLst>
              <a:ext uri="{FF2B5EF4-FFF2-40B4-BE49-F238E27FC236}">
                <a16:creationId xmlns:a16="http://schemas.microsoft.com/office/drawing/2014/main" id="{920CE18A-B20F-CE49-B4FB-735FCB7F85C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7" action="ppaction://hlinksldjump"/>
            <a:extLst>
              <a:ext uri="{FF2B5EF4-FFF2-40B4-BE49-F238E27FC236}">
                <a16:creationId xmlns:a16="http://schemas.microsoft.com/office/drawing/2014/main" id="{FB747CD8-02A4-26A5-2636-E5EBD60B4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9" action="ppaction://hlinksldjump"/>
            <a:extLst>
              <a:ext uri="{FF2B5EF4-FFF2-40B4-BE49-F238E27FC236}">
                <a16:creationId xmlns:a16="http://schemas.microsoft.com/office/drawing/2014/main" id="{10AC6E8F-3EA6-2438-26BD-BE330BE79A9D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9" action="ppaction://hlinksldjump"/>
            <a:extLst>
              <a:ext uri="{FF2B5EF4-FFF2-40B4-BE49-F238E27FC236}">
                <a16:creationId xmlns:a16="http://schemas.microsoft.com/office/drawing/2014/main" id="{E2DA45DD-B391-3506-2073-68BE8BCB6F57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0EE3C351-16F6-7CD6-B2CA-B74517DCE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4" action="ppaction://hlinksldjump"/>
            <a:extLst>
              <a:ext uri="{FF2B5EF4-FFF2-40B4-BE49-F238E27FC236}">
                <a16:creationId xmlns:a16="http://schemas.microsoft.com/office/drawing/2014/main" id="{64CFC02E-59E2-A443-B63F-32781417767E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18" name="Rounded Rectangle 3117">
            <a:hlinkClick r:id="rId31" action="ppaction://hlinksldjump"/>
            <a:extLst>
              <a:ext uri="{FF2B5EF4-FFF2-40B4-BE49-F238E27FC236}">
                <a16:creationId xmlns:a16="http://schemas.microsoft.com/office/drawing/2014/main" id="{5A1E4EAE-F934-AF88-911A-061F5D89BE73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9" name="TextBox 3118">
            <a:hlinkClick r:id="rId31" action="ppaction://hlinksldjump"/>
            <a:extLst>
              <a:ext uri="{FF2B5EF4-FFF2-40B4-BE49-F238E27FC236}">
                <a16:creationId xmlns:a16="http://schemas.microsoft.com/office/drawing/2014/main" id="{580FF260-5040-6B34-9398-FF0E8B389B15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20" name="Picture 16">
            <a:hlinkClick r:id="rId31" action="ppaction://hlinksldjump"/>
            <a:extLst>
              <a:ext uri="{FF2B5EF4-FFF2-40B4-BE49-F238E27FC236}">
                <a16:creationId xmlns:a16="http://schemas.microsoft.com/office/drawing/2014/main" id="{BD8CBEB8-5713-4698-F0A4-E0F291BD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1" name="Oval 3120">
            <a:hlinkClick r:id="rId31" action="ppaction://hlinksldjump"/>
            <a:extLst>
              <a:ext uri="{FF2B5EF4-FFF2-40B4-BE49-F238E27FC236}">
                <a16:creationId xmlns:a16="http://schemas.microsoft.com/office/drawing/2014/main" id="{46EBFBCE-BF2D-8315-A326-3DA6A4C6719B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7" name="Rounded Rectangle 6">
            <a:hlinkClick r:id="rId33" action="ppaction://hlinksldjump"/>
            <a:extLst>
              <a:ext uri="{FF2B5EF4-FFF2-40B4-BE49-F238E27FC236}">
                <a16:creationId xmlns:a16="http://schemas.microsoft.com/office/drawing/2014/main" id="{D73BFB1F-DBD1-0A27-31A9-1393328A4564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8" name="TextBox 7">
            <a:hlinkClick r:id="rId33" action="ppaction://hlinksldjump"/>
            <a:extLst>
              <a:ext uri="{FF2B5EF4-FFF2-40B4-BE49-F238E27FC236}">
                <a16:creationId xmlns:a16="http://schemas.microsoft.com/office/drawing/2014/main" id="{BFC32D9C-E564-CD76-BF67-CDA627DC6250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2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A903C6FB-A49F-E0BA-AA68-44484BB88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00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E01758-551A-02ED-1264-E79BB34A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D747A3-2962-144E-63EE-D313455A747C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415691A-3ADD-8830-1C79-B7346AB5B396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723E64C0-A243-EE5B-3719-2FE92ED97868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710A181-DA83-855A-78F6-98E2FEFB9F0E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ABFAB9-9EA4-5717-7799-1F3A10DFA046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54327-B8F8-5B2F-0957-B6A7D44E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CAA849B-2B87-0706-0019-50C655C3A449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E46CC70-37A2-FBA5-464B-9E5EB064BAF2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CC92B9C-A0E4-104D-7CD3-95D330181F12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C8456-5189-41CB-5200-CD3CB99EB770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4BC3C0DF-E467-57D7-E5BF-CD40C097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D8D76D95-6477-E5CB-7075-5C2C6BA681C0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8CE23A0E-5C22-0323-7D1B-D19C2C7342AE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5DB5B3EB-0731-42F4-8E43-357E438C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FF0102-9D8C-23ED-AA97-60A5EAAAB2A0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C98A4FD-3095-8A75-B46E-154EDEDED89C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8" action="ppaction://hlinksldjump"/>
            <a:extLst>
              <a:ext uri="{FF2B5EF4-FFF2-40B4-BE49-F238E27FC236}">
                <a16:creationId xmlns:a16="http://schemas.microsoft.com/office/drawing/2014/main" id="{8A38954A-D5EA-F1F8-62E5-E662080D4D16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8" action="ppaction://hlinksldjump"/>
            <a:extLst>
              <a:ext uri="{FF2B5EF4-FFF2-40B4-BE49-F238E27FC236}">
                <a16:creationId xmlns:a16="http://schemas.microsoft.com/office/drawing/2014/main" id="{BE468CA3-18F0-78E7-9E04-369269403299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8" action="ppaction://hlinksldjump"/>
            <a:extLst>
              <a:ext uri="{FF2B5EF4-FFF2-40B4-BE49-F238E27FC236}">
                <a16:creationId xmlns:a16="http://schemas.microsoft.com/office/drawing/2014/main" id="{91C6F7AE-FA74-D1A5-AE5D-C20566BC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857672BA-A4C4-E26D-6CA5-EA6C73C04A42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88A03516-7EE1-9733-4EAA-F161E41DB7CA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8205AD14-4210-F9BC-0FE0-A34736252FA5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7D32D063-BF09-FBD0-BE70-7B711740C9EB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239F9200-9D86-604D-1F25-64258F2B9B14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C1201B13-FDDF-4CFE-8A7C-CC34E5C90875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10" action="ppaction://hlinksldjump"/>
            <a:extLst>
              <a:ext uri="{FF2B5EF4-FFF2-40B4-BE49-F238E27FC236}">
                <a16:creationId xmlns:a16="http://schemas.microsoft.com/office/drawing/2014/main" id="{67550CAC-6B0A-6311-2AD0-7702C561069C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29A4120C-15F8-427C-C6FA-116B673F9310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A63D1881-BA08-55F3-DDD9-96B5D9A41AAA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5B7EEDDD-4F6C-1512-E277-79687C90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734BCB53-3DD6-6D03-1348-907FCE42ADA5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0F6BEB9A-77FA-7668-DB28-44E6B937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17BB81CC-A497-7FDF-2A2B-00861F0449E7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B6144553-9813-FDAA-BEF2-39D08DD7334A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91B97D4E-420B-671C-FADC-54156438405D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A5EC9E66-C97E-E4E8-94C9-D6A8DDC4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687A7DC6-8F53-F0A3-5403-546546C39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3AABBA46-CF76-BD46-5719-F4B46B206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EAC2BBC0-6794-B417-256A-3FBE4C0397D7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AA7A7172-6B32-730D-AEEA-95DED7DDB5C8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F8ECF7F2-54DD-6E0D-3F75-80D21C02BFB6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8EB31782-03D0-1339-6AF0-A32366D69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387E2CEB-B221-8DEE-E66A-2BD362F1CF48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01CED4FD-9F1E-CD35-A22E-CBABC4826F43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E33B41E1-3A1F-B966-7DB4-82F6A5EA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931F7416-0856-4A52-CA74-72041FAB51BF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F83D282A-5133-81BD-A3C1-17004A5F2E1B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D37C6263-1659-72D6-6E9E-A4778CDB8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10BA3C-F778-08C8-1266-469853CA6955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6D0E31D-9C17-54D6-25A1-93204383B88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F340553B-CBD5-7477-43F1-87C1D2CB5AD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4BA7FBEF-FD55-DE01-2E11-73492078299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D2FDF8-563D-B9E0-3277-9A3BC01BBFC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B25D79-9152-A532-D291-0FD709D87C6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1CFCB06-BD2A-7471-B738-08418276C9B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96F5B0-BFEC-0C20-699C-44A48F4F51F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6C2E1F36-8205-2292-0002-4141D7574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D417435-7920-BEFB-F751-5CC8475AF25F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E05293-1D64-44FB-7995-D3713C711B3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4D1D334F-766E-B435-1AC3-7555D7BC215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E85CABE4-212E-6FCE-CF91-E2968EF0188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50D58B-76ED-C6C6-B0EC-DB040870529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A47626-5175-1487-1B41-785F38C2AF6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929886E-A71C-1788-2A64-9C22687EE12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AE271C-FDF4-FF3E-54DC-AF109DA3F93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F8AFDA87-48C1-1CDB-3552-B125F1B47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08A079F-ABCE-E407-BCE2-45A41BACC83A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D4B51226-7A7B-0EF4-9710-8A4E1DF1BC2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7D6B8B68-81BD-3349-7597-22325E1508F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B94FE241-445F-6E87-83AC-00C8C27BEAD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AD1F072F-413F-80D2-67C5-11D6FC2614A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4898238A-620C-B138-4760-DDBFDBB73E8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D89443AB-60CC-A224-6B4F-FB350219E99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2D9115BB-6611-F777-84E7-2379568FAEC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AF2A41D5-66E6-27EE-D149-879BCC839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A1D438B3-189B-269F-0C57-FA74B1DC5205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C2C80481-D3D7-1A26-2A84-BEAA3CB89CC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DC9AF491-6B4C-59A1-5E9B-B8D34C30EC3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C46BFF51-593A-D3F9-CA44-82C7F92C3B6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AD0B2479-CB34-AEF7-D169-EEF045D32D7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AF7D73A4-3C93-0E12-A6BB-15862D6C8DD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C6D24F57-1659-CF37-ACA0-CA89EF78B97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3F2897DE-D01D-3111-C5AD-88E70DDA0F2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C2338730-CFE7-08FF-8164-3C54CEA54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6B2C045-15EE-30A3-892A-168BFF8AEFA8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A3690E31-14EB-55A2-0FCD-615AB592AC3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A98DA907-6972-047F-94AF-114712E909A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0C4FEF19-5B01-A617-2034-D8E032E5865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2DCFC8C8-396D-C17F-220B-1DB28FE4B88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C30DF8EC-1472-695C-6729-9977F2F2E46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C6FF65C1-19BD-5232-A22A-6ACE3FD5142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24211B8-AD5A-D823-5D06-0C3419857F7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311AF157-629D-718A-A7B0-F1B3125BF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F721D033-867F-4A42-146D-2291F492EE8D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C9FB03C9-2D39-C7F7-A7FD-780FDEF0637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04ADEE48-7D9A-EA3D-59AA-DF87B039CAD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4E09238F-4686-297A-0378-56D08ABA1D2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F98DF64D-E959-D018-74DF-E485794E388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B2EA8B5-2B3B-1635-16E0-BAC73B522FC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F0D99904-A02F-B78C-6A56-7198EB4B37D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100088BD-BA72-8A78-9275-2E8FBF678D6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E898D40B-77DA-912D-8D87-827D15D02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CC5FDA43-5020-8C2C-26B4-D14C21BA5BC4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8A65DF06-9A39-D32B-C809-E9C39963B3B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640A96A4-DDA8-D338-EC96-A9D3D218916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DDA655D3-BEAF-BDCA-351B-8518FF9D0E8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3665E354-75DE-E137-4211-54E06617085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B58B1EB-9D33-E3CD-DB90-4D2D3867C416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901797E9-4B1B-8A64-65B7-C73152EC872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B8B70317-F5DA-CEA4-C1AA-78B0DD41BF2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DEE7EA9C-3AB2-F149-8BFC-F9519767B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0D8907F8-C67D-B397-52A9-6E1E28867B5F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5913A5A2-D14D-5D89-76B8-D6688882417D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52EEC5A1-B76A-D95B-6DE8-528C6E57D0B8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4" action="ppaction://hlinksldjump"/>
            <a:extLst>
              <a:ext uri="{FF2B5EF4-FFF2-40B4-BE49-F238E27FC236}">
                <a16:creationId xmlns:a16="http://schemas.microsoft.com/office/drawing/2014/main" id="{E8A9991B-AEF7-1D1C-0ED3-052B28DB5C0B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67025364-73CB-1194-BC46-54FE5226BAF6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4" action="ppaction://hlinksldjump"/>
            <a:extLst>
              <a:ext uri="{FF2B5EF4-FFF2-40B4-BE49-F238E27FC236}">
                <a16:creationId xmlns:a16="http://schemas.microsoft.com/office/drawing/2014/main" id="{B4657C4B-439B-B0FC-6E37-8FCA1F0C6F30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4" action="ppaction://hlinksldjump"/>
            <a:extLst>
              <a:ext uri="{FF2B5EF4-FFF2-40B4-BE49-F238E27FC236}">
                <a16:creationId xmlns:a16="http://schemas.microsoft.com/office/drawing/2014/main" id="{12FD24B7-5485-46C0-8464-285F7A42C3EB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hlinkClick r:id="rId25" action="ppaction://hlinksldjump"/>
            <a:extLst>
              <a:ext uri="{FF2B5EF4-FFF2-40B4-BE49-F238E27FC236}">
                <a16:creationId xmlns:a16="http://schemas.microsoft.com/office/drawing/2014/main" id="{F6489582-D85B-624D-533A-D562030283B6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hlinkClick r:id="rId25" action="ppaction://hlinksldjump"/>
            <a:extLst>
              <a:ext uri="{FF2B5EF4-FFF2-40B4-BE49-F238E27FC236}">
                <a16:creationId xmlns:a16="http://schemas.microsoft.com/office/drawing/2014/main" id="{6D8DD064-FE3E-D1E8-B6E3-F492DAB1EC22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1E2F0C1C-2135-5E9F-9F6D-28A179E39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0FFB985A-AF26-2E89-66A6-13A74815CF93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63B66992-5137-C248-E159-8E436E4B51A5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31B8FAF4-DEFE-0000-B6C8-D1D12831619F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15654D50-E352-65D7-5A50-5D45BFB885D1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6" action="ppaction://hlinksldjump"/>
                  <a:extLst>
                    <a:ext uri="{FF2B5EF4-FFF2-40B4-BE49-F238E27FC236}">
                      <a16:creationId xmlns:a16="http://schemas.microsoft.com/office/drawing/2014/main" id="{97788269-4A54-19B7-3624-CD97A1C76C39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6" action="ppaction://hlinksldjump"/>
                  <a:extLst>
                    <a:ext uri="{FF2B5EF4-FFF2-40B4-BE49-F238E27FC236}">
                      <a16:creationId xmlns:a16="http://schemas.microsoft.com/office/drawing/2014/main" id="{05D23D52-2BD8-BD77-E54A-EADE315CFD5B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AC29BFCD-B56A-35E2-3C62-43B62BB697D4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9224A820-2D97-AB40-54BB-10A91B2B4924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999C9AD3-6DB3-82AF-C606-D059E93A7045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0E764A62-F3E8-0CCA-544E-D12AA8A0A968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407A163F-87F8-7D5C-74A3-6AF3479B7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FF2708B9-57D3-BD17-5BF8-6A2A2894E82F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7" action="ppaction://hlinksldjump"/>
            <a:extLst>
              <a:ext uri="{FF2B5EF4-FFF2-40B4-BE49-F238E27FC236}">
                <a16:creationId xmlns:a16="http://schemas.microsoft.com/office/drawing/2014/main" id="{489C3EA4-0517-1D78-7B89-5CE658DFA05D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7" action="ppaction://hlinksldjump"/>
            <a:extLst>
              <a:ext uri="{FF2B5EF4-FFF2-40B4-BE49-F238E27FC236}">
                <a16:creationId xmlns:a16="http://schemas.microsoft.com/office/drawing/2014/main" id="{A7FD51B0-E9F0-8351-4A6B-C17DED1134E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7" action="ppaction://hlinksldjump"/>
            <a:extLst>
              <a:ext uri="{FF2B5EF4-FFF2-40B4-BE49-F238E27FC236}">
                <a16:creationId xmlns:a16="http://schemas.microsoft.com/office/drawing/2014/main" id="{69116B3E-832C-3EB4-952D-3FA01A82B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9" action="ppaction://hlinksldjump"/>
            <a:extLst>
              <a:ext uri="{FF2B5EF4-FFF2-40B4-BE49-F238E27FC236}">
                <a16:creationId xmlns:a16="http://schemas.microsoft.com/office/drawing/2014/main" id="{5E454ABE-20DD-CEB1-E31E-AEA13D0C0EDB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9" action="ppaction://hlinksldjump"/>
            <a:extLst>
              <a:ext uri="{FF2B5EF4-FFF2-40B4-BE49-F238E27FC236}">
                <a16:creationId xmlns:a16="http://schemas.microsoft.com/office/drawing/2014/main" id="{10EF2F72-2312-AA2D-7BE6-1A58537A5776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D5DF8CFB-DE6E-DC91-AD9B-AFDA171BA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4" action="ppaction://hlinksldjump"/>
            <a:extLst>
              <a:ext uri="{FF2B5EF4-FFF2-40B4-BE49-F238E27FC236}">
                <a16:creationId xmlns:a16="http://schemas.microsoft.com/office/drawing/2014/main" id="{E95DC1A0-EFE2-1E17-A569-202C971E4A21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18" name="Rounded Rectangle 3117">
            <a:hlinkClick r:id="rId31" action="ppaction://hlinksldjump"/>
            <a:extLst>
              <a:ext uri="{FF2B5EF4-FFF2-40B4-BE49-F238E27FC236}">
                <a16:creationId xmlns:a16="http://schemas.microsoft.com/office/drawing/2014/main" id="{4F33601D-DA42-EEB5-E1A9-0075C8A43CB3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9" name="TextBox 3118">
            <a:hlinkClick r:id="rId31" action="ppaction://hlinksldjump"/>
            <a:extLst>
              <a:ext uri="{FF2B5EF4-FFF2-40B4-BE49-F238E27FC236}">
                <a16:creationId xmlns:a16="http://schemas.microsoft.com/office/drawing/2014/main" id="{9F820C08-1006-0534-ED03-E1180CA038FF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20" name="Picture 16">
            <a:hlinkClick r:id="rId31" action="ppaction://hlinksldjump"/>
            <a:extLst>
              <a:ext uri="{FF2B5EF4-FFF2-40B4-BE49-F238E27FC236}">
                <a16:creationId xmlns:a16="http://schemas.microsoft.com/office/drawing/2014/main" id="{3F3B08C3-152F-E3B4-5596-9EAA33F17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1" name="Oval 3120">
            <a:hlinkClick r:id="rId31" action="ppaction://hlinksldjump"/>
            <a:extLst>
              <a:ext uri="{FF2B5EF4-FFF2-40B4-BE49-F238E27FC236}">
                <a16:creationId xmlns:a16="http://schemas.microsoft.com/office/drawing/2014/main" id="{1FD43CE6-2A0C-0B75-0544-4F9DAA073ADA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A5231C-D950-87B7-6A5B-B8E53D8BE36A}"/>
              </a:ext>
            </a:extLst>
          </p:cNvPr>
          <p:cNvSpPr/>
          <p:nvPr/>
        </p:nvSpPr>
        <p:spPr>
          <a:xfrm>
            <a:off x="4647793" y="543706"/>
            <a:ext cx="2896415" cy="4878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Activity removed – 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  <a:hlinkClick r:id="rId33" action="ppaction://hlinksldjump"/>
              </a:rPr>
              <a:t>Undo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</a:rPr>
              <a:t>?</a:t>
            </a:r>
          </a:p>
        </p:txBody>
      </p:sp>
      <p:sp>
        <p:nvSpPr>
          <p:cNvPr id="8" name="Rounded Rectangle 7">
            <a:hlinkClick r:id="rId34" action="ppaction://hlinksldjump"/>
            <a:extLst>
              <a:ext uri="{FF2B5EF4-FFF2-40B4-BE49-F238E27FC236}">
                <a16:creationId xmlns:a16="http://schemas.microsoft.com/office/drawing/2014/main" id="{BE99AAE1-15D0-6E34-85DB-9D8FC6B5A7DA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2" name="TextBox 11">
            <a:hlinkClick r:id="rId34" action="ppaction://hlinksldjump"/>
            <a:extLst>
              <a:ext uri="{FF2B5EF4-FFF2-40B4-BE49-F238E27FC236}">
                <a16:creationId xmlns:a16="http://schemas.microsoft.com/office/drawing/2014/main" id="{98B7F06A-5481-5D35-4BC3-1474686C7BF7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5" name="Picture 18">
            <a:hlinkClick r:id="rId34" action="ppaction://hlinksldjump"/>
            <a:extLst>
              <a:ext uri="{FF2B5EF4-FFF2-40B4-BE49-F238E27FC236}">
                <a16:creationId xmlns:a16="http://schemas.microsoft.com/office/drawing/2014/main" id="{B70D6FD8-0120-AA38-7530-A5CBF295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71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2A70A-EC93-08E1-79C0-DA9EF3A9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72C5EF-2CE9-023D-E7EF-EF7EF17B99BD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DBD464-F5ED-DE74-7535-8D3F9AFD9824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FEEA06-1373-00AB-E553-BE0B88F66F91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FFA44-377D-D16E-1C7A-5323988BDFAD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AE9FE705-316C-9F8E-3959-9174B73EB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C69155-8998-D2CD-F76F-0214CA161719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D32E23-C5A1-7BF2-5709-9D0B7B97750E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91F06B1F-783E-F776-CC1F-7B7EA57CCF3A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98C5FE28-BA73-DE37-388E-85CF08349CB4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A82BEBAF-917B-BFFD-D3FA-AFE2E891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813F15E7-1102-9255-ADE1-15CCE34025FC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A685248D-CCE8-690D-B91B-0792FFF91B37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3232F75F-4713-A84C-8B65-67DD31192F51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E9BD3F9D-9DB5-8900-67A5-50ACFE34A8DA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B1669779-AD48-6B43-1331-DFCFD9C07434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E2D83A71-6F77-74C8-5C0A-0368D7360AE2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07AB5F58-9B5F-1310-E5D4-B632638D5FA4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2EA4B304-2B99-EC97-C253-44C99B7BDD82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01CE3629-6423-ADA1-21E1-70C740957847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7FC28D37-1427-A795-6137-2977A25CD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4600B35C-ACA1-A156-9BE2-97E072C75610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5CE198B1-1D3F-B421-9F26-336F2CF59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BCC6F61C-C9E8-7B59-4308-B1726A39E7CF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900CA984-D03B-211A-764F-14F8F8A63BD8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FDD485C8-CBEE-DE08-2957-E64E4EE2DE75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E2FE9CF8-5EA6-9BA8-A7E3-75F3E3372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3EF1DF8B-A0BE-4373-2869-F7CD22EC6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0DE254F1-9751-CC19-6688-7895B91E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0442597F-22B6-4673-A2CD-4D7D85A4A721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C016159F-4AC8-CD0B-03DD-5ABCB837B006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950E59-D979-2AAE-8157-1795BBFA8B49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678713-7A07-636D-30D7-07E6AF7E6F6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02CA8CF3-F580-660E-49FD-8B55BBCF552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D762685C-5C5D-0EAA-848F-884886AA077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0E6827-9CD9-59B2-EBAB-76740AD76A6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592D29-9B14-2CBF-5AA7-5CEFF6B447B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FDA37CA-39AE-9652-06B8-A8DAA0C1EE7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EA2D21-F322-FDEE-13D9-1085ACCF672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7FF8C116-C5BB-78E1-3546-C9B91D7DA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D2E9E7B-2212-1678-3E1C-5B6727D64641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E4E72ED-8968-F812-1EFB-9EFB022CB5E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6A6FB87B-B9DF-5765-9DFF-1073B8A3E5E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1614E856-6C70-1734-9368-B5FB6307A9B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BABF89-38C7-519A-0FA6-5567EB2B950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51EA8D1-F43D-74E3-01FE-3AADCAC0792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6440B40-C2B8-D14A-4E3B-48B99D29FA9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7AA2642-168F-4B9C-C7FC-E4CBFF3AFD4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F0F6B092-5B77-0478-305D-28820EBE0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597EDF4-0878-813A-E4E8-C5FCEF00C4E5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2E0AED91-EB28-333C-A332-E6BEFCBF244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94B75D29-A03F-6797-1C3F-B7A50860883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C19C943A-4144-B8E2-4FCE-E798F7C1D0B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14E4ABA9-2449-30A1-D6A0-9F95C59AA3F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D7093A59-32CE-646A-942A-71E669274CD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2639F50C-758F-94AB-9095-60A462C9BCB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04BC6ABC-FE2B-0980-27C7-CC6BBE57E2D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D67B116F-ACF6-CBBE-1DAB-4314CD16EA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EE07567-40C3-887A-6BCD-8ADEF24C81F6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4A0C84AF-2CDF-4139-4816-0CCFAF38C5A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05ED42A5-4100-89CF-0C09-6A6A6A0D2A7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C0850390-E927-621A-734B-AB82D05D339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2A724D2-F4AD-0945-0903-08DD4151385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8188AA2B-1882-BBA3-233C-5AFD616BC6E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892D4633-C391-811B-0812-D8FFCA629D9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405351B4-E760-A51C-D1F0-0D2644D37FB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19CE0EA7-5191-8D82-2D87-49410B06C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FACFA667-6126-B4CC-B86A-0A33D03FD3B4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1646E6F8-CCBD-E0C9-6565-657822D8631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28CEB341-CAF6-4C36-BBE5-260484A0075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52BE1EF0-09E2-8AEA-09CB-41218FF3EB2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D074E510-E858-B925-1F66-CC8C1E1B334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BBF29F1-DA2A-1F95-2696-E7889BA022E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0DA5C156-3D9C-14C2-C3AA-471D8BC8AF6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E3BCB503-4EF5-8464-E692-F7549B011CA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E4910992-59C0-E7C2-74CE-606D6C6C2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D8F6A22A-1BFA-E041-D851-4A460A50C6AE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F5CA9EA9-7B43-064A-C182-D67DDED01BD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2269DED1-1879-35EB-4CA4-AD3FC74527D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F6776D66-443D-F533-84E7-00F6D6D6B1C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3C20DE0F-118B-15CC-ABF9-D3605A3AAC7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98F4520F-6860-DC27-C906-F84B8A1174F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0CF94F29-EC5A-A9E5-61F7-3C9B1892E0C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692CDB33-B853-C4D4-1805-635E858CE37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D9871D47-E805-0262-6275-5A765B88B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D393B3FB-5D7F-EBB4-F8B9-BE44FAFA3EF4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805F1743-A621-78D9-C82B-DA526F444DE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6325EC16-E5EA-CCC9-FF83-D9163E9B3CF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F6911A59-0821-0509-009E-BA11EF3FB21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2B6222B9-E1D9-FF97-EF62-6E33E1E2236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B4F005D7-2D21-7474-2361-DDC56C112E2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9AE57605-0802-DFAD-E28D-5ED2C860E9C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88501BE7-C92B-7B56-F774-F37DE7B2082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9AD01555-12D3-7864-BC7F-B2F03D8C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26C9DC22-8EBD-020A-FE61-79756B81EE9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7B4DE57E-2541-7581-2241-843F44331AFC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9A7010BC-5000-D5E3-D0AC-6C15ADD6D3F8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1E5756C3-1702-A366-6367-E2D1427C383A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580CAB4-C6AE-B0D9-D83A-0040DDB90033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B703C0DB-E463-6510-09F9-49A1D9D8D145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9D1DD892-D1E2-DDD9-BF56-87719DFA3EB6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extLst>
                    <a:ext uri="{FF2B5EF4-FFF2-40B4-BE49-F238E27FC236}">
                      <a16:creationId xmlns:a16="http://schemas.microsoft.com/office/drawing/2014/main" id="{95708495-0992-FFDF-D2B6-E56052F78E3A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extLst>
                    <a:ext uri="{FF2B5EF4-FFF2-40B4-BE49-F238E27FC236}">
                      <a16:creationId xmlns:a16="http://schemas.microsoft.com/office/drawing/2014/main" id="{47D34614-D099-0279-50DB-69132F6605CD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130C615B-E4C3-CCB1-8CEE-8843850325C9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924F3AD9-D89A-6EA7-3CB8-51926ED1C4E4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3FF58D56-7CFC-EFFD-AB0F-FE0F00E11591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75ACDDDC-5780-CE84-65DE-C06F40463C31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B6BF79B3-01A9-77A6-D20C-26034BC5A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2F438877-246D-3612-283A-5B441B32AE58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17" action="ppaction://hlinksldjump"/>
            <a:extLst>
              <a:ext uri="{FF2B5EF4-FFF2-40B4-BE49-F238E27FC236}">
                <a16:creationId xmlns:a16="http://schemas.microsoft.com/office/drawing/2014/main" id="{FA085A2F-BA79-DEFF-21CE-E7DB1ADF9F1E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7" action="ppaction://hlinksldjump"/>
            <a:extLst>
              <a:ext uri="{FF2B5EF4-FFF2-40B4-BE49-F238E27FC236}">
                <a16:creationId xmlns:a16="http://schemas.microsoft.com/office/drawing/2014/main" id="{197CED50-8515-8A9C-585B-28FF52A2ACBC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9E50BB44-0161-660E-3AF8-B6799C3D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EEFDA61-082D-0438-DEDF-F1B3184BB8B8}"/>
              </a:ext>
            </a:extLst>
          </p:cNvPr>
          <p:cNvSpPr/>
          <p:nvPr/>
        </p:nvSpPr>
        <p:spPr>
          <a:xfrm>
            <a:off x="936928" y="691764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1730D9-02C5-04AA-5563-6495052B6D86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5DD1BE4-CFBA-0919-D812-A0AE84AF7914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ED0BADA-072F-CCA0-DE82-8E960C89FBAD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DA72EF-6C5A-5C19-C989-976CBEDFA446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E417E8-6FC4-E00D-3081-697A5907C911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D6A55-5C7F-FADF-8F5C-A4B0D964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3CF4A4AA-6B62-414F-3EBF-430721DCD5E3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840BF414-FBB2-76A2-1025-A42CA7C69C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2A4B338D-3F63-553A-9DD2-86E0B7DCCFEC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2F814A22-54A3-3FBA-30F4-2FD8C55D117E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157CEECC-8FAA-6C51-795E-D05B36230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F6EE15CD-2CA6-3A55-2049-63D942BA1700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682683F4-8A3E-5D3B-A58F-13A8432BC8FF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046D6ABF-D739-207E-92DC-5B2749F42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100FF2-A79D-35A1-DD0C-9EC95DE79937}"/>
              </a:ext>
            </a:extLst>
          </p:cNvPr>
          <p:cNvSpPr/>
          <p:nvPr/>
        </p:nvSpPr>
        <p:spPr>
          <a:xfrm>
            <a:off x="7231179" y="1860036"/>
            <a:ext cx="3763722" cy="2554383"/>
          </a:xfrm>
          <a:prstGeom prst="roundRect">
            <a:avLst>
              <a:gd name="adj" fmla="val 4721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BCC7AB-681B-037C-6BB0-4579C5E7964A}"/>
              </a:ext>
            </a:extLst>
          </p:cNvPr>
          <p:cNvSpPr txBox="1"/>
          <p:nvPr/>
        </p:nvSpPr>
        <p:spPr>
          <a:xfrm>
            <a:off x="7441302" y="1897941"/>
            <a:ext cx="2465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Univers Light" panose="020B0403020202020204" pitchFamily="34" charset="0"/>
              </a:rPr>
              <a:t>The Robot King </a:t>
            </a:r>
            <a:endParaRPr lang="en-GB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AC268-3A0E-2BE0-0C5C-53B9C85B73AE}"/>
              </a:ext>
            </a:extLst>
          </p:cNvPr>
          <p:cNvSpPr txBox="1"/>
          <p:nvPr/>
        </p:nvSpPr>
        <p:spPr>
          <a:xfrm>
            <a:off x="7441302" y="2283039"/>
            <a:ext cx="2135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Univers" panose="020B0503020202020204" pitchFamily="34" charset="0"/>
              </a:rPr>
              <a:t>📍</a:t>
            </a:r>
            <a:r>
              <a:rPr lang="en-GB" sz="1400" dirty="0">
                <a:latin typeface="Univers Light" panose="020B0403020202020204" pitchFamily="34" charset="0"/>
              </a:rPr>
              <a:t>Cyber Zone, Shows</a:t>
            </a:r>
            <a:endParaRPr lang="en-GB" sz="1400" dirty="0"/>
          </a:p>
        </p:txBody>
      </p:sp>
      <p:sp>
        <p:nvSpPr>
          <p:cNvPr id="27" name="Rounded Rectangle 26">
            <a:hlinkClick r:id="rId24" action="ppaction://hlinksldjump"/>
            <a:extLst>
              <a:ext uri="{FF2B5EF4-FFF2-40B4-BE49-F238E27FC236}">
                <a16:creationId xmlns:a16="http://schemas.microsoft.com/office/drawing/2014/main" id="{0668A8E3-50F5-2327-C792-5624DE6AB6BA}"/>
              </a:ext>
            </a:extLst>
          </p:cNvPr>
          <p:cNvSpPr/>
          <p:nvPr/>
        </p:nvSpPr>
        <p:spPr>
          <a:xfrm>
            <a:off x="10424153" y="1891334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hlinkClick r:id="rId24" action="ppaction://hlinksldjump"/>
            <a:extLst>
              <a:ext uri="{FF2B5EF4-FFF2-40B4-BE49-F238E27FC236}">
                <a16:creationId xmlns:a16="http://schemas.microsoft.com/office/drawing/2014/main" id="{830ED98B-FCFD-41DC-67A0-2272F28A1A5B}"/>
              </a:ext>
            </a:extLst>
          </p:cNvPr>
          <p:cNvSpPr txBox="1"/>
          <p:nvPr/>
        </p:nvSpPr>
        <p:spPr>
          <a:xfrm>
            <a:off x="10426588" y="2103769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32" name="Picture 2">
            <a:hlinkClick r:id="rId24" action="ppaction://hlinksldjump"/>
            <a:extLst>
              <a:ext uri="{FF2B5EF4-FFF2-40B4-BE49-F238E27FC236}">
                <a16:creationId xmlns:a16="http://schemas.microsoft.com/office/drawing/2014/main" id="{61B0D3F3-AEE6-6512-81C7-8362508F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529007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 Same-side Corner of Rectangle 24">
            <a:extLst>
              <a:ext uri="{FF2B5EF4-FFF2-40B4-BE49-F238E27FC236}">
                <a16:creationId xmlns:a16="http://schemas.microsoft.com/office/drawing/2014/main" id="{C4F09D75-0802-3BC9-6191-A792D474AD4D}"/>
              </a:ext>
            </a:extLst>
          </p:cNvPr>
          <p:cNvSpPr/>
          <p:nvPr/>
        </p:nvSpPr>
        <p:spPr>
          <a:xfrm rot="16200000">
            <a:off x="6079349" y="3029327"/>
            <a:ext cx="2538000" cy="21948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3EAC6-2E01-ECE9-6AB3-111DB40D56AD}"/>
              </a:ext>
            </a:extLst>
          </p:cNvPr>
          <p:cNvSpPr txBox="1"/>
          <p:nvPr/>
        </p:nvSpPr>
        <p:spPr>
          <a:xfrm>
            <a:off x="7441302" y="2575803"/>
            <a:ext cx="1131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>
                <a:latin typeface="Univers" panose="020B0503020202020204" pitchFamily="34" charset="0"/>
              </a:defRPr>
            </a:lvl1pPr>
          </a:lstStyle>
          <a:p>
            <a:r>
              <a:rPr lang="en-GB" sz="1200" dirty="0">
                <a:latin typeface="Univers Light" panose="020B0403020202020204" pitchFamily="34" charset="0"/>
              </a:rPr>
              <a:t>750m away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B4619E-48AD-AC09-147B-F08E442FA352}"/>
              </a:ext>
            </a:extLst>
          </p:cNvPr>
          <p:cNvCxnSpPr>
            <a:cxnSpLocks/>
          </p:cNvCxnSpPr>
          <p:nvPr/>
        </p:nvCxnSpPr>
        <p:spPr>
          <a:xfrm>
            <a:off x="7509302" y="2856332"/>
            <a:ext cx="33968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2B92C18-ACE7-94BF-46EB-69D6E021065A}"/>
              </a:ext>
            </a:extLst>
          </p:cNvPr>
          <p:cNvSpPr txBox="1"/>
          <p:nvPr/>
        </p:nvSpPr>
        <p:spPr>
          <a:xfrm>
            <a:off x="7441302" y="2911109"/>
            <a:ext cx="1528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ⓘ Details: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79BB963-9F84-C8CC-30D6-C5A348B45F76}"/>
              </a:ext>
            </a:extLst>
          </p:cNvPr>
          <p:cNvSpPr/>
          <p:nvPr/>
        </p:nvSpPr>
        <p:spPr>
          <a:xfrm>
            <a:off x="7527789" y="3943582"/>
            <a:ext cx="1393680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Watch Trailer</a:t>
            </a:r>
          </a:p>
        </p:txBody>
      </p:sp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4B0DB44A-A3A0-FB9E-5317-2F187B40F73B}"/>
              </a:ext>
            </a:extLst>
          </p:cNvPr>
          <p:cNvSpPr/>
          <p:nvPr/>
        </p:nvSpPr>
        <p:spPr>
          <a:xfrm>
            <a:off x="8964159" y="3943582"/>
            <a:ext cx="1055266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More Info</a:t>
            </a:r>
          </a:p>
        </p:txBody>
      </p:sp>
      <p:sp>
        <p:nvSpPr>
          <p:cNvPr id="1070" name="Rounded Rectangle 1069">
            <a:hlinkClick r:id="rId25" action="ppaction://hlinksldjump"/>
            <a:extLst>
              <a:ext uri="{FF2B5EF4-FFF2-40B4-BE49-F238E27FC236}">
                <a16:creationId xmlns:a16="http://schemas.microsoft.com/office/drawing/2014/main" id="{99878AB1-CB7E-6241-4ADC-D2506D46FC77}"/>
              </a:ext>
            </a:extLst>
          </p:cNvPr>
          <p:cNvSpPr/>
          <p:nvPr/>
        </p:nvSpPr>
        <p:spPr>
          <a:xfrm>
            <a:off x="10062115" y="3943582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71" name="TextBox 1070">
            <a:hlinkClick r:id="rId25" action="ppaction://hlinksldjump"/>
            <a:extLst>
              <a:ext uri="{FF2B5EF4-FFF2-40B4-BE49-F238E27FC236}">
                <a16:creationId xmlns:a16="http://schemas.microsoft.com/office/drawing/2014/main" id="{E8643DD8-E220-A250-4F03-5A4F7910F781}"/>
              </a:ext>
            </a:extLst>
          </p:cNvPr>
          <p:cNvSpPr txBox="1"/>
          <p:nvPr/>
        </p:nvSpPr>
        <p:spPr>
          <a:xfrm>
            <a:off x="10078008" y="4156017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107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309BDD1D-4CA4-8B20-A8FF-FFAF2BEA6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346" y="39517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4" name="TextBox 1073">
            <a:extLst>
              <a:ext uri="{FF2B5EF4-FFF2-40B4-BE49-F238E27FC236}">
                <a16:creationId xmlns:a16="http://schemas.microsoft.com/office/drawing/2014/main" id="{F2BE21E6-2380-957F-3D5C-AA736AAD4425}"/>
              </a:ext>
            </a:extLst>
          </p:cNvPr>
          <p:cNvSpPr txBox="1"/>
          <p:nvPr/>
        </p:nvSpPr>
        <p:spPr>
          <a:xfrm>
            <a:off x="7503654" y="3178435"/>
            <a:ext cx="32992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latin typeface="Univers Light" panose="020B0403020202020204" pitchFamily="34" charset="0"/>
              </a:rPr>
              <a:t>A 15-minute hologram-and-laser stage show where the benevolent Robot King battles a rogue AI to save Multiverse Studios. Expect synchronised drones, projection mapping, and audience call-and-response …</a:t>
            </a:r>
            <a:endParaRPr lang="en-GB" sz="1000" dirty="0">
              <a:latin typeface="Univers Light" panose="020B0403020202020204" pitchFamily="34" charset="0"/>
            </a:endParaRPr>
          </a:p>
        </p:txBody>
      </p:sp>
      <p:sp>
        <p:nvSpPr>
          <p:cNvPr id="1075" name="Oval 1074">
            <a:extLst>
              <a:ext uri="{FF2B5EF4-FFF2-40B4-BE49-F238E27FC236}">
                <a16:creationId xmlns:a16="http://schemas.microsoft.com/office/drawing/2014/main" id="{FBE1E229-BAB7-EF1C-41FB-88083F69D75E}"/>
              </a:ext>
            </a:extLst>
          </p:cNvPr>
          <p:cNvSpPr/>
          <p:nvPr/>
        </p:nvSpPr>
        <p:spPr>
          <a:xfrm>
            <a:off x="2427152" y="2771775"/>
            <a:ext cx="768350" cy="44711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Rounded Rectangle 1075">
            <a:hlinkClick r:id="rId26" action="ppaction://hlinksldjump"/>
            <a:extLst>
              <a:ext uri="{FF2B5EF4-FFF2-40B4-BE49-F238E27FC236}">
                <a16:creationId xmlns:a16="http://schemas.microsoft.com/office/drawing/2014/main" id="{6A1DF16C-ACF5-00F2-36C5-10327AF7E412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77" name="TextBox 1076">
            <a:hlinkClick r:id="rId26" action="ppaction://hlinksldjump"/>
            <a:extLst>
              <a:ext uri="{FF2B5EF4-FFF2-40B4-BE49-F238E27FC236}">
                <a16:creationId xmlns:a16="http://schemas.microsoft.com/office/drawing/2014/main" id="{582416AF-5DC5-1BE5-C72A-9318E59B6DFE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78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CA50CCEC-C584-D6C6-B2C6-23421102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Rounded Rectangle 1078">
            <a:hlinkClick r:id="rId28" action="ppaction://hlinksldjump"/>
            <a:extLst>
              <a:ext uri="{FF2B5EF4-FFF2-40B4-BE49-F238E27FC236}">
                <a16:creationId xmlns:a16="http://schemas.microsoft.com/office/drawing/2014/main" id="{B3C1BF00-A451-5CE2-C32B-D2752E9715DE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1" name="TextBox 1080">
            <a:hlinkClick r:id="rId28" action="ppaction://hlinksldjump"/>
            <a:extLst>
              <a:ext uri="{FF2B5EF4-FFF2-40B4-BE49-F238E27FC236}">
                <a16:creationId xmlns:a16="http://schemas.microsoft.com/office/drawing/2014/main" id="{4C0212FC-4EE0-9CF2-7228-ECC53DA410AB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1082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7276BB90-9E27-E526-EBCA-64FD3647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Rounded Rectangle 1082">
            <a:hlinkClick r:id="rId30" action="ppaction://hlinksldjump"/>
            <a:extLst>
              <a:ext uri="{FF2B5EF4-FFF2-40B4-BE49-F238E27FC236}">
                <a16:creationId xmlns:a16="http://schemas.microsoft.com/office/drawing/2014/main" id="{122E94CF-7947-20A5-2286-4FE26F590C32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4" name="TextBox 1083">
            <a:hlinkClick r:id="rId30" action="ppaction://hlinksldjump"/>
            <a:extLst>
              <a:ext uri="{FF2B5EF4-FFF2-40B4-BE49-F238E27FC236}">
                <a16:creationId xmlns:a16="http://schemas.microsoft.com/office/drawing/2014/main" id="{34F89818-5064-908E-7904-AC8E02111D57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1085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73BAE27B-A830-5734-767B-CC852CF8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Oval 1085">
            <a:hlinkClick r:id="rId30" action="ppaction://hlinksldjump"/>
            <a:extLst>
              <a:ext uri="{FF2B5EF4-FFF2-40B4-BE49-F238E27FC236}">
                <a16:creationId xmlns:a16="http://schemas.microsoft.com/office/drawing/2014/main" id="{DE595404-BCDB-20CD-C52B-707A82F2FD0B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087" name="Rounded Rectangle 1086">
            <a:hlinkClick r:id="rId32" action="ppaction://hlinksldjump"/>
            <a:extLst>
              <a:ext uri="{FF2B5EF4-FFF2-40B4-BE49-F238E27FC236}">
                <a16:creationId xmlns:a16="http://schemas.microsoft.com/office/drawing/2014/main" id="{8BE0F080-325C-B3D1-2979-A3834A9B109F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48" name="TextBox 2047">
            <a:hlinkClick r:id="rId32" action="ppaction://hlinksldjump"/>
            <a:extLst>
              <a:ext uri="{FF2B5EF4-FFF2-40B4-BE49-F238E27FC236}">
                <a16:creationId xmlns:a16="http://schemas.microsoft.com/office/drawing/2014/main" id="{7B1BE8C0-005A-47CF-ECA4-71A5D55063C3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049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1BFD1ADE-8691-3CE3-79C2-A6976E6E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43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88778-301C-5660-5CEA-412782526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E4D979-9301-B65C-BB6E-6D1A1B2D68E5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117E39D-E02F-C1A0-E906-ACF38FCF7D61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441405C-8CAA-2CB7-B98B-B71229DC4314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A4AE0E-04D4-4049-FEE0-4E40553CDDF6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755BE8-DF70-4439-A498-A829130344E8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BB115-A86B-6660-B7E7-D71E53A7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0D71F8-A2CB-2596-C95B-3AF55A9DFFC9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5" name="Rounded Rectangle 2074">
            <a:extLst>
              <a:ext uri="{FF2B5EF4-FFF2-40B4-BE49-F238E27FC236}">
                <a16:creationId xmlns:a16="http://schemas.microsoft.com/office/drawing/2014/main" id="{FF426CA3-22E6-EC22-9C0B-6E187D13645A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300ADDD2-4778-A71D-408E-32DF86DCC775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AEC6350-832D-E44D-3E02-56EFD50D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21E00A24-BBCF-CA00-479F-C0E38D91556D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2766CBEF-363B-A193-15E8-C6C34B4024FE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EBAF0BB9-449C-9D92-4ACD-071EBD4DDDED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hlinkClick r:id="rId5" action="ppaction://hlinksldjump"/>
            <a:extLst>
              <a:ext uri="{FF2B5EF4-FFF2-40B4-BE49-F238E27FC236}">
                <a16:creationId xmlns:a16="http://schemas.microsoft.com/office/drawing/2014/main" id="{BCF2D3E5-21F2-4258-6727-30616D109AA9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hlinkClick r:id="rId6" action="ppaction://hlinksldjump"/>
            <a:extLst>
              <a:ext uri="{FF2B5EF4-FFF2-40B4-BE49-F238E27FC236}">
                <a16:creationId xmlns:a16="http://schemas.microsoft.com/office/drawing/2014/main" id="{A5D06D69-D597-A3F7-8B61-1640B06EC97B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hlinkClick r:id="rId7" action="ppaction://hlinksldjump"/>
            <a:extLst>
              <a:ext uri="{FF2B5EF4-FFF2-40B4-BE49-F238E27FC236}">
                <a16:creationId xmlns:a16="http://schemas.microsoft.com/office/drawing/2014/main" id="{F20B6AFA-CB85-ACDF-0E1E-803F37280549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extLst>
              <a:ext uri="{FF2B5EF4-FFF2-40B4-BE49-F238E27FC236}">
                <a16:creationId xmlns:a16="http://schemas.microsoft.com/office/drawing/2014/main" id="{BDAA16B6-25B8-6505-3F5B-C5F8C0A28BCA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6FD2D4D8-E10F-94E2-4855-03A89503A695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DE9ED6BE-9D8B-B5B9-D407-47861373D6F4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193BE85E-431C-B446-F37D-50123FB2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3C6CA6BB-008E-DCE7-1B8E-C76B2AEE43B9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0E34B48B-BC83-8557-E31E-28A2CEDDF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D8E979C4-321F-D91E-2241-31BD8A4E4D65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028C781D-7272-00F7-4913-716B3E8C8941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48037464-0FCC-3666-1B78-0C2E156A133C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354D132B-594E-FAFF-1AF5-20867798F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80C3B62E-1F58-4485-8166-6E924B927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C6AFAA52-B4A7-C18E-9533-0AE609950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99BA4982-1823-5D33-8813-94092766B19B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6BFB8DBE-E5FD-0194-DB9D-F930057288B7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FC39E785-4810-48E0-3917-D2DDDAB21535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EBCEE2BA-7895-5BBA-599C-D35EC46486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CF2A83D4-FD85-0EED-870C-59BE2A89AC71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BAE28EFA-AE73-D79B-D94D-75DB2BCCA9F3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8AE8D470-65A1-BD21-103C-1025EF26F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96C36683-94A8-D822-31B8-F3D8A0E6F8A9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CEAAB7E6-4CE1-D3D2-29CB-2B51D263EF13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6BD63F0D-8535-F201-6AA5-AE4050CCD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131861-9059-1024-3206-AB455B0323BA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E9092DD-218A-C9D3-2407-6ECD99340B0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D0585425-5ABE-BF3B-664B-541795F8DCC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14F916E6-CBE0-E101-42BF-9A4AB029CA5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A14F89-9A25-3EA3-8B6F-BBD5A24EB88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3F5F0C-72FC-A2F0-C12D-D47DD3929F0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AD2C800-7EF0-FB0E-81A9-64607E48A46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553FB6-199D-BAD4-8CC7-A41E57F2971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D6C82A99-04F4-8F2C-E4EF-3259C7129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B25EE9-AF93-5FDE-100F-CC148B9C75A2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1E6CFE8-67AA-DC00-2E45-D6A61EB3956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C4CB9BDC-F010-5CF4-FFC3-EB9BBB4B860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E974D925-E52B-1ABF-D560-637E6C780B2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F77E31-F6B7-56E8-9E98-66DEF861313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B07565-6B3F-376A-7DCB-05D622EED5F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1076C22-4308-D46A-CC04-F97609CECC6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9F6617-7CC0-5A24-B8B0-BA2522D45BD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A951D923-8CB3-D067-FBCB-05DDB042E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AC14281-9209-60C4-7F3F-D36DCFB5539F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26A34B43-6EDC-EBF5-59D0-CFF7AFE1E30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DDF9CB1A-97CE-E861-C854-CDE5BAB075C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ADDF0307-9330-3CB3-9BDF-45704230E95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16F1DC2B-992B-3AE4-AC90-41C4B84820A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B0FF7D36-45B6-8DC6-DFDF-F0A05019E7F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B5AA92B7-AC3C-9775-C1DD-E652C6CF6A7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23C96BE-B97A-F0B5-61B5-45AD5B31621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D3E6D904-2C87-3A46-FA13-616177E1C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EE618EA-64CB-F378-FD2E-B795089621B8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2102F139-6C22-656A-5C3E-CC2F9ECCFD2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AD3B98C4-B4A0-2204-7F4C-BEC519C35E3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931524F2-79F1-983F-3C65-A0864167B4A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E46D3ACB-1D0D-8163-0D14-768416EF6BD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89B68607-1EFA-D366-6F0B-0860B66EADD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C9E39F47-F50C-4AF8-2EBC-FD6267473B7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BB94BE60-ED49-F370-84EE-673206DCDF7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0729E2E7-EB4F-10CE-E51F-1A1394065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E666210A-CBC5-D5CB-2270-6E587646C0DF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A0039BC7-8022-B08F-D2DD-0C9F4A8A5D8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E7D4750B-37D2-DF13-3009-2CA007BEDF2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58099D14-0B48-9B96-18A2-0ED25AF4BF1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F7BBDB24-628D-BF6B-7C8A-DA8922D8C3E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47365999-DD3B-6A29-1406-38453716441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64386605-A736-C796-1C6A-92ABB8EBF56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717FFB41-261C-A9FD-9352-509E6BA60A5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F7E0A282-0B3C-5639-C383-0FCA3EAB1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25930B12-FC55-DDB3-928C-66337EABABCC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DFD9EDD3-2BF5-1DBD-EDFE-AF420CB825F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82A85570-562D-A9BB-4BE5-093BEE280DF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E56AEDCB-9C8D-0CB0-B70D-01225E30E06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A28A6181-9C52-2432-3661-06392C695E4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57A12E6D-A77B-E51F-3F42-27A9FF4D1E4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8AA13697-E023-EF83-3123-434EEBC2510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DB11667F-EE74-DF0D-D379-B92B9CC94F61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844B63B6-2E0B-EF2D-20CD-604F86E86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E6B63091-4BF1-76C2-E212-3794504E12DC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7CEB4A6D-9B8D-0B47-C642-E411DD2329D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FCB53721-30CF-A665-BC88-51E84F3C649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739AA856-3ACB-BC13-7A8F-4D15648AE48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63258A10-E6DB-7461-0A59-2600D9CC197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3193606-8E6C-73F6-9A48-137B0AE066B6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AB826667-2F7E-5489-D15F-8A9E4D4875A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C0F4AA07-CCD9-D799-ACDE-1088D6CD329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26CA11D2-42A5-D00E-AA1E-7ED583593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F204C4FD-13E2-ABD2-E0F7-16679E3FEE1C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C2005C41-BB7A-E0CD-641B-6659D1631FC9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8CDA0414-D74F-687B-8720-2FB137E042D6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DFAB40F-C6AF-22A4-9334-83E466BF258A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3CF241D5-683A-4549-6FDF-CA07E95AF627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5D05FB11-CE15-DFF8-C410-045C99991E23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CD5D8569-4649-DEAE-2DAD-01C6D2FCC5F8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extLst>
                    <a:ext uri="{FF2B5EF4-FFF2-40B4-BE49-F238E27FC236}">
                      <a16:creationId xmlns:a16="http://schemas.microsoft.com/office/drawing/2014/main" id="{28C7E2B1-1687-E301-2243-BB8FD3C9C280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extLst>
                    <a:ext uri="{FF2B5EF4-FFF2-40B4-BE49-F238E27FC236}">
                      <a16:creationId xmlns:a16="http://schemas.microsoft.com/office/drawing/2014/main" id="{B3FED984-17DF-3C12-8998-6E7F61619265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4F60E1F4-4AF7-7697-2B75-A2FDE1C7ED99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AE17F685-FD04-C382-6E25-0FD34578D498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961AED07-D4A2-1FAA-D8B0-BE109BB72A89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11B96C04-88F4-009A-1E58-CCD1BB67E1A3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2A552843-240A-E574-096B-FEF120C6A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8536283C-D252-5D17-5802-777C222ACF16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94675472-BA42-1DEC-3152-D30094CEACAA}"/>
              </a:ext>
            </a:extLst>
          </p:cNvPr>
          <p:cNvGrpSpPr/>
          <p:nvPr/>
        </p:nvGrpSpPr>
        <p:grpSpPr>
          <a:xfrm>
            <a:off x="5339328" y="2550839"/>
            <a:ext cx="543713" cy="275943"/>
            <a:chOff x="5339328" y="2550839"/>
            <a:chExt cx="543713" cy="275943"/>
          </a:xfrm>
        </p:grpSpPr>
        <p:sp>
          <p:nvSpPr>
            <p:cNvPr id="2070" name="Rounded Rectangular Callout 2069">
              <a:extLst>
                <a:ext uri="{FF2B5EF4-FFF2-40B4-BE49-F238E27FC236}">
                  <a16:creationId xmlns:a16="http://schemas.microsoft.com/office/drawing/2014/main" id="{43162276-6C5F-CCFA-9FD9-73120F8701B4}"/>
                </a:ext>
              </a:extLst>
            </p:cNvPr>
            <p:cNvSpPr/>
            <p:nvPr/>
          </p:nvSpPr>
          <p:spPr>
            <a:xfrm>
              <a:off x="5339328" y="2550839"/>
              <a:ext cx="543713" cy="275943"/>
            </a:xfrm>
            <a:prstGeom prst="wedgeRoundRectCallout">
              <a:avLst>
                <a:gd name="adj1" fmla="val -37962"/>
                <a:gd name="adj2" fmla="val -87845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15 min</a:t>
              </a:r>
            </a:p>
          </p:txBody>
        </p:sp>
        <p:pic>
          <p:nvPicPr>
            <p:cNvPr id="2071" name="Picture 26">
              <a:extLst>
                <a:ext uri="{FF2B5EF4-FFF2-40B4-BE49-F238E27FC236}">
                  <a16:creationId xmlns:a16="http://schemas.microsoft.com/office/drawing/2014/main" id="{EDB526AA-E07D-B174-C930-96B129E7F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268" y="2621786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4F38BC2D-687E-B4B4-1283-C5959F834D59}"/>
              </a:ext>
            </a:extLst>
          </p:cNvPr>
          <p:cNvGrpSpPr/>
          <p:nvPr/>
        </p:nvGrpSpPr>
        <p:grpSpPr>
          <a:xfrm>
            <a:off x="4653225" y="2590162"/>
            <a:ext cx="543713" cy="275943"/>
            <a:chOff x="4653225" y="2590162"/>
            <a:chExt cx="543713" cy="275943"/>
          </a:xfrm>
        </p:grpSpPr>
        <p:sp>
          <p:nvSpPr>
            <p:cNvPr id="2077" name="Rounded Rectangular Callout 2076">
              <a:extLst>
                <a:ext uri="{FF2B5EF4-FFF2-40B4-BE49-F238E27FC236}">
                  <a16:creationId xmlns:a16="http://schemas.microsoft.com/office/drawing/2014/main" id="{BC2A400B-F75B-75F0-A721-BDA8697A2215}"/>
                </a:ext>
              </a:extLst>
            </p:cNvPr>
            <p:cNvSpPr/>
            <p:nvPr/>
          </p:nvSpPr>
          <p:spPr>
            <a:xfrm>
              <a:off x="4653225" y="2590162"/>
              <a:ext cx="543713" cy="275943"/>
            </a:xfrm>
            <a:prstGeom prst="wedgeRoundRectCallout">
              <a:avLst>
                <a:gd name="adj1" fmla="val -17725"/>
                <a:gd name="adj2" fmla="val -94720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5 min</a:t>
              </a:r>
            </a:p>
          </p:txBody>
        </p:sp>
        <p:pic>
          <p:nvPicPr>
            <p:cNvPr id="2080" name="Picture 26">
              <a:extLst>
                <a:ext uri="{FF2B5EF4-FFF2-40B4-BE49-F238E27FC236}">
                  <a16:creationId xmlns:a16="http://schemas.microsoft.com/office/drawing/2014/main" id="{0BC82E24-E2E0-9CBA-24A7-C1FDB7B86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165" y="2661109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7" name="Group 3086">
            <a:extLst>
              <a:ext uri="{FF2B5EF4-FFF2-40B4-BE49-F238E27FC236}">
                <a16:creationId xmlns:a16="http://schemas.microsoft.com/office/drawing/2014/main" id="{9972F38A-6BE7-19C0-8122-F2EC7A442C39}"/>
              </a:ext>
            </a:extLst>
          </p:cNvPr>
          <p:cNvGrpSpPr/>
          <p:nvPr/>
        </p:nvGrpSpPr>
        <p:grpSpPr>
          <a:xfrm>
            <a:off x="3877753" y="2688810"/>
            <a:ext cx="543713" cy="275943"/>
            <a:chOff x="3877753" y="2688810"/>
            <a:chExt cx="543713" cy="275943"/>
          </a:xfrm>
        </p:grpSpPr>
        <p:sp>
          <p:nvSpPr>
            <p:cNvPr id="2082" name="Rounded Rectangular Callout 2081">
              <a:extLst>
                <a:ext uri="{FF2B5EF4-FFF2-40B4-BE49-F238E27FC236}">
                  <a16:creationId xmlns:a16="http://schemas.microsoft.com/office/drawing/2014/main" id="{3DF6BE97-7C95-C3F2-4DA9-01514364868B}"/>
                </a:ext>
              </a:extLst>
            </p:cNvPr>
            <p:cNvSpPr/>
            <p:nvPr/>
          </p:nvSpPr>
          <p:spPr>
            <a:xfrm>
              <a:off x="3877753" y="2688810"/>
              <a:ext cx="543713" cy="275943"/>
            </a:xfrm>
            <a:prstGeom prst="wedgeRoundRectCallout">
              <a:avLst>
                <a:gd name="adj1" fmla="val 7397"/>
                <a:gd name="adj2" fmla="val -87845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10 min</a:t>
              </a:r>
            </a:p>
          </p:txBody>
        </p:sp>
        <p:pic>
          <p:nvPicPr>
            <p:cNvPr id="2083" name="Picture 26">
              <a:extLst>
                <a:ext uri="{FF2B5EF4-FFF2-40B4-BE49-F238E27FC236}">
                  <a16:creationId xmlns:a16="http://schemas.microsoft.com/office/drawing/2014/main" id="{D815F8D9-A1ED-6698-DE8B-6A544A0A4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693" y="2759757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9" name="Group 3088">
            <a:extLst>
              <a:ext uri="{FF2B5EF4-FFF2-40B4-BE49-F238E27FC236}">
                <a16:creationId xmlns:a16="http://schemas.microsoft.com/office/drawing/2014/main" id="{1E35CABE-FA3A-CA90-1A59-A2D177F68B05}"/>
              </a:ext>
            </a:extLst>
          </p:cNvPr>
          <p:cNvGrpSpPr/>
          <p:nvPr/>
        </p:nvGrpSpPr>
        <p:grpSpPr>
          <a:xfrm>
            <a:off x="4707166" y="3291028"/>
            <a:ext cx="543713" cy="275943"/>
            <a:chOff x="4707166" y="3291028"/>
            <a:chExt cx="543713" cy="275943"/>
          </a:xfrm>
        </p:grpSpPr>
        <p:sp>
          <p:nvSpPr>
            <p:cNvPr id="2084" name="Rounded Rectangular Callout 2083">
              <a:extLst>
                <a:ext uri="{FF2B5EF4-FFF2-40B4-BE49-F238E27FC236}">
                  <a16:creationId xmlns:a16="http://schemas.microsoft.com/office/drawing/2014/main" id="{4691008F-7B86-B6AC-7CB9-AE130ED444C1}"/>
                </a:ext>
              </a:extLst>
            </p:cNvPr>
            <p:cNvSpPr/>
            <p:nvPr/>
          </p:nvSpPr>
          <p:spPr>
            <a:xfrm>
              <a:off x="4707166" y="3291028"/>
              <a:ext cx="543713" cy="275943"/>
            </a:xfrm>
            <a:prstGeom prst="wedgeRoundRectCallout">
              <a:avLst>
                <a:gd name="adj1" fmla="val 47871"/>
                <a:gd name="adj2" fmla="val 86779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30 min</a:t>
              </a:r>
            </a:p>
          </p:txBody>
        </p:sp>
        <p:pic>
          <p:nvPicPr>
            <p:cNvPr id="2088" name="Picture 26">
              <a:extLst>
                <a:ext uri="{FF2B5EF4-FFF2-40B4-BE49-F238E27FC236}">
                  <a16:creationId xmlns:a16="http://schemas.microsoft.com/office/drawing/2014/main" id="{C1841092-F4D1-DA60-0C74-052C20435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106" y="3361975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4EE8BE3E-0AEA-35EA-A0E9-EB883996C4F2}"/>
              </a:ext>
            </a:extLst>
          </p:cNvPr>
          <p:cNvGrpSpPr/>
          <p:nvPr/>
        </p:nvGrpSpPr>
        <p:grpSpPr>
          <a:xfrm>
            <a:off x="5196938" y="3990004"/>
            <a:ext cx="543713" cy="275943"/>
            <a:chOff x="5196938" y="3990004"/>
            <a:chExt cx="543713" cy="275943"/>
          </a:xfrm>
        </p:grpSpPr>
        <p:sp>
          <p:nvSpPr>
            <p:cNvPr id="2089" name="Rounded Rectangular Callout 2088">
              <a:extLst>
                <a:ext uri="{FF2B5EF4-FFF2-40B4-BE49-F238E27FC236}">
                  <a16:creationId xmlns:a16="http://schemas.microsoft.com/office/drawing/2014/main" id="{FCC17A0D-1B63-8663-6425-24DE5609EDD7}"/>
                </a:ext>
              </a:extLst>
            </p:cNvPr>
            <p:cNvSpPr/>
            <p:nvPr/>
          </p:nvSpPr>
          <p:spPr>
            <a:xfrm>
              <a:off x="5196938" y="3990004"/>
              <a:ext cx="543713" cy="275943"/>
            </a:xfrm>
            <a:prstGeom prst="wedgeRoundRectCallout">
              <a:avLst>
                <a:gd name="adj1" fmla="val -75645"/>
                <a:gd name="adj2" fmla="val -8096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20 min</a:t>
              </a:r>
            </a:p>
          </p:txBody>
        </p:sp>
        <p:pic>
          <p:nvPicPr>
            <p:cNvPr id="2090" name="Picture 26">
              <a:extLst>
                <a:ext uri="{FF2B5EF4-FFF2-40B4-BE49-F238E27FC236}">
                  <a16:creationId xmlns:a16="http://schemas.microsoft.com/office/drawing/2014/main" id="{10B528F8-CBAE-2098-69A1-B97B62E3D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4878" y="4060951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2" name="Group 3091">
            <a:extLst>
              <a:ext uri="{FF2B5EF4-FFF2-40B4-BE49-F238E27FC236}">
                <a16:creationId xmlns:a16="http://schemas.microsoft.com/office/drawing/2014/main" id="{7384B42C-765F-789B-BDA1-B2BEDD35D056}"/>
              </a:ext>
            </a:extLst>
          </p:cNvPr>
          <p:cNvGrpSpPr/>
          <p:nvPr/>
        </p:nvGrpSpPr>
        <p:grpSpPr>
          <a:xfrm>
            <a:off x="3643836" y="3941957"/>
            <a:ext cx="543713" cy="275943"/>
            <a:chOff x="3643836" y="3941957"/>
            <a:chExt cx="543713" cy="275943"/>
          </a:xfrm>
        </p:grpSpPr>
        <p:sp>
          <p:nvSpPr>
            <p:cNvPr id="2092" name="Rounded Rectangular Callout 2091">
              <a:extLst>
                <a:ext uri="{FF2B5EF4-FFF2-40B4-BE49-F238E27FC236}">
                  <a16:creationId xmlns:a16="http://schemas.microsoft.com/office/drawing/2014/main" id="{C57CC594-391C-9C8D-EA32-AD104FD9574D}"/>
                </a:ext>
              </a:extLst>
            </p:cNvPr>
            <p:cNvSpPr/>
            <p:nvPr/>
          </p:nvSpPr>
          <p:spPr>
            <a:xfrm>
              <a:off x="3643836" y="3941957"/>
              <a:ext cx="543713" cy="275943"/>
            </a:xfrm>
            <a:prstGeom prst="wedgeRoundRectCallout">
              <a:avLst>
                <a:gd name="adj1" fmla="val 63921"/>
                <a:gd name="adj2" fmla="val -27346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3 min</a:t>
              </a:r>
            </a:p>
          </p:txBody>
        </p:sp>
        <p:pic>
          <p:nvPicPr>
            <p:cNvPr id="2093" name="Picture 26">
              <a:extLst>
                <a:ext uri="{FF2B5EF4-FFF2-40B4-BE49-F238E27FC236}">
                  <a16:creationId xmlns:a16="http://schemas.microsoft.com/office/drawing/2014/main" id="{5EDB9D0E-DBD9-DBFB-DC3D-1B5A845AF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364" y="4012904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8F6DB846-E72E-FA9D-4FEF-4956AC7B72C4}"/>
              </a:ext>
            </a:extLst>
          </p:cNvPr>
          <p:cNvGrpSpPr/>
          <p:nvPr/>
        </p:nvGrpSpPr>
        <p:grpSpPr>
          <a:xfrm>
            <a:off x="2914320" y="2621785"/>
            <a:ext cx="543713" cy="275943"/>
            <a:chOff x="2914320" y="2621785"/>
            <a:chExt cx="543713" cy="275943"/>
          </a:xfrm>
        </p:grpSpPr>
        <p:sp>
          <p:nvSpPr>
            <p:cNvPr id="2098" name="Rounded Rectangular Callout 2097">
              <a:extLst>
                <a:ext uri="{FF2B5EF4-FFF2-40B4-BE49-F238E27FC236}">
                  <a16:creationId xmlns:a16="http://schemas.microsoft.com/office/drawing/2014/main" id="{E33501BD-26F9-77DD-990C-3C537466ED2C}"/>
                </a:ext>
              </a:extLst>
            </p:cNvPr>
            <p:cNvSpPr/>
            <p:nvPr/>
          </p:nvSpPr>
          <p:spPr>
            <a:xfrm>
              <a:off x="2914320" y="2621785"/>
              <a:ext cx="543713" cy="275943"/>
            </a:xfrm>
            <a:prstGeom prst="wedgeRoundRectCallout">
              <a:avLst>
                <a:gd name="adj1" fmla="val -69364"/>
                <a:gd name="adj2" fmla="val 42779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8 min</a:t>
              </a:r>
            </a:p>
          </p:txBody>
        </p:sp>
        <p:pic>
          <p:nvPicPr>
            <p:cNvPr id="2103" name="Picture 26">
              <a:extLst>
                <a:ext uri="{FF2B5EF4-FFF2-40B4-BE49-F238E27FC236}">
                  <a16:creationId xmlns:a16="http://schemas.microsoft.com/office/drawing/2014/main" id="{7644ED53-8C59-61E6-08F3-672DD19C2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48" y="2692732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35B65DC0-2342-7420-21BE-9ED4038EE26A}"/>
              </a:ext>
            </a:extLst>
          </p:cNvPr>
          <p:cNvGrpSpPr/>
          <p:nvPr/>
        </p:nvGrpSpPr>
        <p:grpSpPr>
          <a:xfrm>
            <a:off x="2959848" y="2248518"/>
            <a:ext cx="543713" cy="275943"/>
            <a:chOff x="2959848" y="2248518"/>
            <a:chExt cx="543713" cy="275943"/>
          </a:xfrm>
        </p:grpSpPr>
        <p:sp>
          <p:nvSpPr>
            <p:cNvPr id="2109" name="Rounded Rectangular Callout 2108">
              <a:extLst>
                <a:ext uri="{FF2B5EF4-FFF2-40B4-BE49-F238E27FC236}">
                  <a16:creationId xmlns:a16="http://schemas.microsoft.com/office/drawing/2014/main" id="{2AB02590-9AE8-90F7-DF3B-1AB7EC38E0BB}"/>
                </a:ext>
              </a:extLst>
            </p:cNvPr>
            <p:cNvSpPr/>
            <p:nvPr/>
          </p:nvSpPr>
          <p:spPr>
            <a:xfrm>
              <a:off x="2959848" y="2248518"/>
              <a:ext cx="543713" cy="275943"/>
            </a:xfrm>
            <a:prstGeom prst="wedgeRoundRectCallout">
              <a:avLst>
                <a:gd name="adj1" fmla="val -71458"/>
                <a:gd name="adj2" fmla="val -28721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 28 min</a:t>
              </a:r>
            </a:p>
          </p:txBody>
        </p:sp>
        <p:pic>
          <p:nvPicPr>
            <p:cNvPr id="2110" name="Picture 26">
              <a:extLst>
                <a:ext uri="{FF2B5EF4-FFF2-40B4-BE49-F238E27FC236}">
                  <a16:creationId xmlns:a16="http://schemas.microsoft.com/office/drawing/2014/main" id="{DB7C64E4-E8C1-30D8-397D-4EAB43F8D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88" y="2319465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5" name="Group 3094">
            <a:extLst>
              <a:ext uri="{FF2B5EF4-FFF2-40B4-BE49-F238E27FC236}">
                <a16:creationId xmlns:a16="http://schemas.microsoft.com/office/drawing/2014/main" id="{3590BE95-33D6-DBEC-B9B9-A65841AB1172}"/>
              </a:ext>
            </a:extLst>
          </p:cNvPr>
          <p:cNvGrpSpPr/>
          <p:nvPr/>
        </p:nvGrpSpPr>
        <p:grpSpPr>
          <a:xfrm>
            <a:off x="1678370" y="2269831"/>
            <a:ext cx="543713" cy="275943"/>
            <a:chOff x="1678370" y="2269831"/>
            <a:chExt cx="543713" cy="275943"/>
          </a:xfrm>
        </p:grpSpPr>
        <p:sp>
          <p:nvSpPr>
            <p:cNvPr id="3072" name="Rounded Rectangular Callout 3071">
              <a:extLst>
                <a:ext uri="{FF2B5EF4-FFF2-40B4-BE49-F238E27FC236}">
                  <a16:creationId xmlns:a16="http://schemas.microsoft.com/office/drawing/2014/main" id="{972DC5F1-64AC-56A2-CC39-86B687F3D6F9}"/>
                </a:ext>
              </a:extLst>
            </p:cNvPr>
            <p:cNvSpPr/>
            <p:nvPr/>
          </p:nvSpPr>
          <p:spPr>
            <a:xfrm>
              <a:off x="1678370" y="2269831"/>
              <a:ext cx="543713" cy="275943"/>
            </a:xfrm>
            <a:prstGeom prst="wedgeRoundRectCallout">
              <a:avLst>
                <a:gd name="adj1" fmla="val 71597"/>
                <a:gd name="adj2" fmla="val -31471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10 min</a:t>
              </a:r>
            </a:p>
          </p:txBody>
        </p:sp>
        <p:pic>
          <p:nvPicPr>
            <p:cNvPr id="3074" name="Picture 26">
              <a:extLst>
                <a:ext uri="{FF2B5EF4-FFF2-40B4-BE49-F238E27FC236}">
                  <a16:creationId xmlns:a16="http://schemas.microsoft.com/office/drawing/2014/main" id="{0CD3243C-5017-DB4D-4B19-8546F132C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310" y="2340778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E92AF2-6DE5-068C-F0C4-DD1DCBD2F4C0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DA2D258-3503-C217-BEA6-84956E230A16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C5F2F2-C168-8EA2-CEEA-A5BAFD23B6F2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E574FCE9-2633-05FB-BC59-E0EA1DCD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C910E825-0F66-E33B-CDB7-A6F9DB30269B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83E96E9A-604A-30EB-4C40-AC129A904C9A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4" name="Rounded Rectangle 1083">
            <a:hlinkClick r:id="rId23" action="ppaction://hlinksldjump"/>
            <a:extLst>
              <a:ext uri="{FF2B5EF4-FFF2-40B4-BE49-F238E27FC236}">
                <a16:creationId xmlns:a16="http://schemas.microsoft.com/office/drawing/2014/main" id="{C0575ADA-CF9C-AB63-92D5-428EE8D041E1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85" name="TextBox 1084">
            <a:hlinkClick r:id="rId23" action="ppaction://hlinksldjump"/>
            <a:extLst>
              <a:ext uri="{FF2B5EF4-FFF2-40B4-BE49-F238E27FC236}">
                <a16:creationId xmlns:a16="http://schemas.microsoft.com/office/drawing/2014/main" id="{8D7C1C27-E8A5-78D0-8B0C-487A56B003A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1086" name="Picture 4">
            <a:hlinkClick r:id="rId23" action="ppaction://hlinksldjump"/>
            <a:extLst>
              <a:ext uri="{FF2B5EF4-FFF2-40B4-BE49-F238E27FC236}">
                <a16:creationId xmlns:a16="http://schemas.microsoft.com/office/drawing/2014/main" id="{1E62FAA4-E8C1-310B-E528-E528FE15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ounded Rectangle 2049">
            <a:hlinkClick r:id="rId25" action="ppaction://hlinksldjump"/>
            <a:extLst>
              <a:ext uri="{FF2B5EF4-FFF2-40B4-BE49-F238E27FC236}">
                <a16:creationId xmlns:a16="http://schemas.microsoft.com/office/drawing/2014/main" id="{82C9008C-AE17-C196-3452-C71A0456EB86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51" name="Chord 2050">
            <a:extLst>
              <a:ext uri="{FF2B5EF4-FFF2-40B4-BE49-F238E27FC236}">
                <a16:creationId xmlns:a16="http://schemas.microsoft.com/office/drawing/2014/main" id="{351AAE55-57E9-4207-829A-1831DF9FEE85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58" name="TextBox 2057">
            <a:hlinkClick r:id="rId25" action="ppaction://hlinksldjump"/>
            <a:extLst>
              <a:ext uri="{FF2B5EF4-FFF2-40B4-BE49-F238E27FC236}">
                <a16:creationId xmlns:a16="http://schemas.microsoft.com/office/drawing/2014/main" id="{83FBED68-C511-CE32-8994-6EE5D280436C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059" name="TextBox 2058">
            <a:hlinkClick r:id="rId25" action="ppaction://hlinksldjump"/>
            <a:extLst>
              <a:ext uri="{FF2B5EF4-FFF2-40B4-BE49-F238E27FC236}">
                <a16:creationId xmlns:a16="http://schemas.microsoft.com/office/drawing/2014/main" id="{484393F0-8225-4BD9-B579-F2E621DDF8AA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0" name="Rounded Rectangle 2059">
            <a:hlinkClick r:id="rId26" action="ppaction://hlinksldjump"/>
            <a:extLst>
              <a:ext uri="{FF2B5EF4-FFF2-40B4-BE49-F238E27FC236}">
                <a16:creationId xmlns:a16="http://schemas.microsoft.com/office/drawing/2014/main" id="{D38BCF05-040B-E3A1-92EE-D8748A918C61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63" name="TextBox 2062">
            <a:hlinkClick r:id="rId26" action="ppaction://hlinksldjump"/>
            <a:extLst>
              <a:ext uri="{FF2B5EF4-FFF2-40B4-BE49-F238E27FC236}">
                <a16:creationId xmlns:a16="http://schemas.microsoft.com/office/drawing/2014/main" id="{EA527F96-92BD-D48D-A632-98E697C04207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072" name="Picture 2">
            <a:hlinkClick r:id="rId26" action="ppaction://hlinksldjump"/>
            <a:extLst>
              <a:ext uri="{FF2B5EF4-FFF2-40B4-BE49-F238E27FC236}">
                <a16:creationId xmlns:a16="http://schemas.microsoft.com/office/drawing/2014/main" id="{0EAFCDAE-3040-DE4D-75B2-D6889D68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3" name="TextBox 2072">
            <a:hlinkClick r:id="rId25" action="ppaction://hlinksldjump"/>
            <a:extLst>
              <a:ext uri="{FF2B5EF4-FFF2-40B4-BE49-F238E27FC236}">
                <a16:creationId xmlns:a16="http://schemas.microsoft.com/office/drawing/2014/main" id="{229CC6E7-AA1B-FB17-F643-492EDCEB7580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2074" name="Rounded Rectangle 2073">
            <a:hlinkClick r:id="rId27" action="ppaction://hlinksldjump"/>
            <a:extLst>
              <a:ext uri="{FF2B5EF4-FFF2-40B4-BE49-F238E27FC236}">
                <a16:creationId xmlns:a16="http://schemas.microsoft.com/office/drawing/2014/main" id="{13E13DEB-62B7-06F3-07FF-C41FD2ED5077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96" name="TextBox 3095">
            <a:hlinkClick r:id="rId27" action="ppaction://hlinksldjump"/>
            <a:extLst>
              <a:ext uri="{FF2B5EF4-FFF2-40B4-BE49-F238E27FC236}">
                <a16:creationId xmlns:a16="http://schemas.microsoft.com/office/drawing/2014/main" id="{5300BF54-92A8-C2A9-1980-05D85AB6B2B0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7" name="Picture 4">
            <a:hlinkClick r:id="rId27" action="ppaction://hlinksldjump"/>
            <a:extLst>
              <a:ext uri="{FF2B5EF4-FFF2-40B4-BE49-F238E27FC236}">
                <a16:creationId xmlns:a16="http://schemas.microsoft.com/office/drawing/2014/main" id="{DC5914A4-EE9B-E4BB-D576-2B2B3B15D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9" name="Rounded Rectangle 3098">
            <a:hlinkClick r:id="rId29" action="ppaction://hlinksldjump"/>
            <a:extLst>
              <a:ext uri="{FF2B5EF4-FFF2-40B4-BE49-F238E27FC236}">
                <a16:creationId xmlns:a16="http://schemas.microsoft.com/office/drawing/2014/main" id="{71E30ADD-8631-E73B-1C9D-6DABA4E9D9AD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1" name="TextBox 3100">
            <a:hlinkClick r:id="rId29" action="ppaction://hlinksldjump"/>
            <a:extLst>
              <a:ext uri="{FF2B5EF4-FFF2-40B4-BE49-F238E27FC236}">
                <a16:creationId xmlns:a16="http://schemas.microsoft.com/office/drawing/2014/main" id="{7BEF7D33-80A8-AFD8-0D83-3485B3EC1854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102" name="Picture 14">
            <a:hlinkClick r:id="rId29" action="ppaction://hlinksldjump"/>
            <a:extLst>
              <a:ext uri="{FF2B5EF4-FFF2-40B4-BE49-F238E27FC236}">
                <a16:creationId xmlns:a16="http://schemas.microsoft.com/office/drawing/2014/main" id="{D736A19C-823E-D03A-EB74-ABC23A729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3" name="Rounded Rectangle 3102">
            <a:hlinkClick r:id="rId31" action="ppaction://hlinksldjump"/>
            <a:extLst>
              <a:ext uri="{FF2B5EF4-FFF2-40B4-BE49-F238E27FC236}">
                <a16:creationId xmlns:a16="http://schemas.microsoft.com/office/drawing/2014/main" id="{EF75EA64-54D3-C17F-DD6D-2DFE52E2B5F2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4" name="TextBox 3103">
            <a:hlinkClick r:id="rId31" action="ppaction://hlinksldjump"/>
            <a:extLst>
              <a:ext uri="{FF2B5EF4-FFF2-40B4-BE49-F238E27FC236}">
                <a16:creationId xmlns:a16="http://schemas.microsoft.com/office/drawing/2014/main" id="{BFA4DD8B-CC9E-DAB7-BB6B-90B50570695D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05" name="Picture 16">
            <a:hlinkClick r:id="rId31" action="ppaction://hlinksldjump"/>
            <a:extLst>
              <a:ext uri="{FF2B5EF4-FFF2-40B4-BE49-F238E27FC236}">
                <a16:creationId xmlns:a16="http://schemas.microsoft.com/office/drawing/2014/main" id="{4B88742B-0E8E-6B28-AC30-03CE223D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6" name="Oval 3105">
            <a:hlinkClick r:id="rId31" action="ppaction://hlinksldjump"/>
            <a:extLst>
              <a:ext uri="{FF2B5EF4-FFF2-40B4-BE49-F238E27FC236}">
                <a16:creationId xmlns:a16="http://schemas.microsoft.com/office/drawing/2014/main" id="{2CC8C67A-0869-E920-455D-0BF3EF19F388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07" name="Rounded Rectangle 3106">
            <a:hlinkClick r:id="rId33" action="ppaction://hlinksldjump"/>
            <a:extLst>
              <a:ext uri="{FF2B5EF4-FFF2-40B4-BE49-F238E27FC236}">
                <a16:creationId xmlns:a16="http://schemas.microsoft.com/office/drawing/2014/main" id="{00863501-67EA-6234-F3F9-293A0E7FE882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8" name="TextBox 3107">
            <a:hlinkClick r:id="rId33" action="ppaction://hlinksldjump"/>
            <a:extLst>
              <a:ext uri="{FF2B5EF4-FFF2-40B4-BE49-F238E27FC236}">
                <a16:creationId xmlns:a16="http://schemas.microsoft.com/office/drawing/2014/main" id="{98A986F9-DA18-720C-6C61-FE7D9977993B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109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B6044635-FCD6-9AB4-BEF4-DDD32E537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2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743D5F-2D20-DC57-10B9-3B7545C78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EE13D79-8BF1-282D-D505-D86A7F8B7B4B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23605AE-7681-5214-AE2F-7284FA88C77E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8D46E9A-A499-BBAC-1297-FC8441D0F5B6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73312C-D998-5A6D-9F04-DA179D1236C9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3EEAA5D-E628-4B6E-4072-342A5294E146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2ACB-383C-DEC9-BD81-7EB3F4E5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A1E0E2-E412-131F-7F05-AA0C0461260E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5" name="Rounded Rectangle 2074">
            <a:extLst>
              <a:ext uri="{FF2B5EF4-FFF2-40B4-BE49-F238E27FC236}">
                <a16:creationId xmlns:a16="http://schemas.microsoft.com/office/drawing/2014/main" id="{92D70B4F-39BB-C446-B4DB-C6E733E08480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9702FB61-5455-42B0-9F56-F312F14A0EB6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ED9F7831-3AE5-5522-7442-AEE93867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F512D038-94E6-9171-1C60-26BE15C2D290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9F4A57A1-AED8-411D-9B8A-E18B7434B0CC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CD28D42E-15E6-C780-2607-92A96AF136BD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3EA44CD2-8BBF-C900-2F13-0D6D7F86F639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hlinkClick r:id="rId5" action="ppaction://hlinksldjump"/>
            <a:extLst>
              <a:ext uri="{FF2B5EF4-FFF2-40B4-BE49-F238E27FC236}">
                <a16:creationId xmlns:a16="http://schemas.microsoft.com/office/drawing/2014/main" id="{968AABB1-5B2B-3614-5830-DC4DF5128810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hlinkClick r:id="rId6" action="ppaction://hlinksldjump"/>
            <a:extLst>
              <a:ext uri="{FF2B5EF4-FFF2-40B4-BE49-F238E27FC236}">
                <a16:creationId xmlns:a16="http://schemas.microsoft.com/office/drawing/2014/main" id="{F5B8CE93-1C38-C7C0-F622-87C3E4D28911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extLst>
              <a:ext uri="{FF2B5EF4-FFF2-40B4-BE49-F238E27FC236}">
                <a16:creationId xmlns:a16="http://schemas.microsoft.com/office/drawing/2014/main" id="{2B90F465-B8D3-88DC-0169-20098D49958A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D6A2AE47-0CE4-F3FA-E7C9-9309F5608B18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482D7D90-D63D-51E3-CCD0-791608B2317B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BECCC6A6-6450-BD01-76BC-5D01C6BF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AA526004-AAC7-0348-3273-6B9121AFE501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749DBB9D-C8A5-F1D2-D88B-0B3B77DF7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41AF97F4-E1F1-0477-6A44-FEB4F61C57A7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65639F54-FB15-61DD-4B1C-E37C6F6E0C6A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7B4163FC-15BD-3EFB-CC99-20909272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3F81502E-F17C-95DF-D8F5-D061C1FC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EE2ABE00-9921-9D73-3211-B730A086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8" name="TextBox 2107">
            <a:extLst>
              <a:ext uri="{FF2B5EF4-FFF2-40B4-BE49-F238E27FC236}">
                <a16:creationId xmlns:a16="http://schemas.microsoft.com/office/drawing/2014/main" id="{79642B1F-34FE-27C8-BD93-F5209FEABC90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307FD660-F0B5-CB45-9E4A-E4CEA987783D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E0388652-AE93-5B8D-7CAC-20B44435F6B0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F50CEC50-B3CB-6CC7-980C-B319303B1AE9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088BB7CD-C6E3-328B-A09B-06A994773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2F5CDE5F-0356-4B63-0048-7438A0E6A9AA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D708B4EB-9DD5-AD0A-2AF4-11F3CB941FB1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62B20DF7-A143-8447-DCE1-4FF0034B7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 descr="A map of a park&#10;&#10;AI-generated content may be incorrect.">
            <a:extLst>
              <a:ext uri="{FF2B5EF4-FFF2-40B4-BE49-F238E27FC236}">
                <a16:creationId xmlns:a16="http://schemas.microsoft.com/office/drawing/2014/main" id="{A1A5A574-DE6F-A181-6145-9129782F02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96" y="1610422"/>
            <a:ext cx="4644515" cy="268787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040D7B8-3BBA-6892-2ACB-C1DF4F12A3B3}"/>
              </a:ext>
            </a:extLst>
          </p:cNvPr>
          <p:cNvGrpSpPr/>
          <p:nvPr/>
        </p:nvGrpSpPr>
        <p:grpSpPr>
          <a:xfrm>
            <a:off x="4653225" y="2590162"/>
            <a:ext cx="543713" cy="275943"/>
            <a:chOff x="4653225" y="2590162"/>
            <a:chExt cx="543713" cy="275943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B3F495E7-DA48-0858-9EBD-26F93A28822E}"/>
                </a:ext>
              </a:extLst>
            </p:cNvPr>
            <p:cNvSpPr/>
            <p:nvPr/>
          </p:nvSpPr>
          <p:spPr>
            <a:xfrm>
              <a:off x="4653225" y="2590162"/>
              <a:ext cx="543713" cy="275943"/>
            </a:xfrm>
            <a:prstGeom prst="wedgeRoundRectCallout">
              <a:avLst>
                <a:gd name="adj1" fmla="val -17725"/>
                <a:gd name="adj2" fmla="val -94720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5 min</a:t>
              </a:r>
            </a:p>
          </p:txBody>
        </p:sp>
        <p:pic>
          <p:nvPicPr>
            <p:cNvPr id="15" name="Picture 26">
              <a:extLst>
                <a:ext uri="{FF2B5EF4-FFF2-40B4-BE49-F238E27FC236}">
                  <a16:creationId xmlns:a16="http://schemas.microsoft.com/office/drawing/2014/main" id="{69A79140-2655-F91B-3EEC-6915AC9C3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165" y="2661109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EBF1F5-B0C1-7895-B174-1C86B224C3B0}"/>
              </a:ext>
            </a:extLst>
          </p:cNvPr>
          <p:cNvGrpSpPr/>
          <p:nvPr/>
        </p:nvGrpSpPr>
        <p:grpSpPr>
          <a:xfrm>
            <a:off x="3877753" y="2688810"/>
            <a:ext cx="543713" cy="275943"/>
            <a:chOff x="3877753" y="2688810"/>
            <a:chExt cx="543713" cy="275943"/>
          </a:xfrm>
        </p:grpSpPr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AB51E610-9626-40A4-CF08-04C71433C0BF}"/>
                </a:ext>
              </a:extLst>
            </p:cNvPr>
            <p:cNvSpPr/>
            <p:nvPr/>
          </p:nvSpPr>
          <p:spPr>
            <a:xfrm>
              <a:off x="3877753" y="2688810"/>
              <a:ext cx="543713" cy="275943"/>
            </a:xfrm>
            <a:prstGeom prst="wedgeRoundRectCallout">
              <a:avLst>
                <a:gd name="adj1" fmla="val 7397"/>
                <a:gd name="adj2" fmla="val -87845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10 min</a:t>
              </a:r>
            </a:p>
          </p:txBody>
        </p:sp>
        <p:pic>
          <p:nvPicPr>
            <p:cNvPr id="23" name="Picture 26">
              <a:extLst>
                <a:ext uri="{FF2B5EF4-FFF2-40B4-BE49-F238E27FC236}">
                  <a16:creationId xmlns:a16="http://schemas.microsoft.com/office/drawing/2014/main" id="{EB175706-7B00-5FD3-6147-00B50EB12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693" y="2759757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1A002-2FA2-91EE-9418-345CCC544037}"/>
              </a:ext>
            </a:extLst>
          </p:cNvPr>
          <p:cNvGrpSpPr/>
          <p:nvPr/>
        </p:nvGrpSpPr>
        <p:grpSpPr>
          <a:xfrm>
            <a:off x="4707166" y="3291028"/>
            <a:ext cx="543713" cy="275943"/>
            <a:chOff x="4707166" y="3291028"/>
            <a:chExt cx="543713" cy="275943"/>
          </a:xfrm>
        </p:grpSpPr>
        <p:sp>
          <p:nvSpPr>
            <p:cNvPr id="25" name="Rounded Rectangular Callout 24">
              <a:extLst>
                <a:ext uri="{FF2B5EF4-FFF2-40B4-BE49-F238E27FC236}">
                  <a16:creationId xmlns:a16="http://schemas.microsoft.com/office/drawing/2014/main" id="{1DE29F4A-9341-31C5-12E0-666EE6FCB680}"/>
                </a:ext>
              </a:extLst>
            </p:cNvPr>
            <p:cNvSpPr/>
            <p:nvPr/>
          </p:nvSpPr>
          <p:spPr>
            <a:xfrm>
              <a:off x="4707166" y="3291028"/>
              <a:ext cx="543713" cy="275943"/>
            </a:xfrm>
            <a:prstGeom prst="wedgeRoundRectCallout">
              <a:avLst>
                <a:gd name="adj1" fmla="val 47871"/>
                <a:gd name="adj2" fmla="val 86779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30 min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C23F347-9526-F8FB-AB3D-71D7A8B3D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106" y="3361975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6CE738-B73B-406D-9380-25A8FAAF69E0}"/>
              </a:ext>
            </a:extLst>
          </p:cNvPr>
          <p:cNvGrpSpPr/>
          <p:nvPr/>
        </p:nvGrpSpPr>
        <p:grpSpPr>
          <a:xfrm>
            <a:off x="3643836" y="3941957"/>
            <a:ext cx="543713" cy="275943"/>
            <a:chOff x="3643836" y="3941957"/>
            <a:chExt cx="543713" cy="275943"/>
          </a:xfrm>
        </p:grpSpPr>
        <p:sp>
          <p:nvSpPr>
            <p:cNvPr id="30" name="Rounded Rectangular Callout 29">
              <a:extLst>
                <a:ext uri="{FF2B5EF4-FFF2-40B4-BE49-F238E27FC236}">
                  <a16:creationId xmlns:a16="http://schemas.microsoft.com/office/drawing/2014/main" id="{A5EDC600-2C8D-FF86-5346-30F6EAE3402E}"/>
                </a:ext>
              </a:extLst>
            </p:cNvPr>
            <p:cNvSpPr/>
            <p:nvPr/>
          </p:nvSpPr>
          <p:spPr>
            <a:xfrm>
              <a:off x="3643836" y="3941957"/>
              <a:ext cx="543713" cy="275943"/>
            </a:xfrm>
            <a:prstGeom prst="wedgeRoundRectCallout">
              <a:avLst>
                <a:gd name="adj1" fmla="val 63921"/>
                <a:gd name="adj2" fmla="val -27346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3 min</a:t>
              </a:r>
            </a:p>
          </p:txBody>
        </p:sp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DA60CDF6-C6E5-64CD-C728-778304875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364" y="4012904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EACD3E-8F6D-E5B0-EC9D-BB19BB48BB69}"/>
              </a:ext>
            </a:extLst>
          </p:cNvPr>
          <p:cNvGrpSpPr/>
          <p:nvPr/>
        </p:nvGrpSpPr>
        <p:grpSpPr>
          <a:xfrm>
            <a:off x="2959848" y="2248518"/>
            <a:ext cx="543713" cy="275943"/>
            <a:chOff x="2959848" y="2248518"/>
            <a:chExt cx="543713" cy="275943"/>
          </a:xfrm>
        </p:grpSpPr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6F2E6A4F-54E6-23D3-6EDA-F1813ECBA2AC}"/>
                </a:ext>
              </a:extLst>
            </p:cNvPr>
            <p:cNvSpPr/>
            <p:nvPr/>
          </p:nvSpPr>
          <p:spPr>
            <a:xfrm>
              <a:off x="2959848" y="2248518"/>
              <a:ext cx="543713" cy="275943"/>
            </a:xfrm>
            <a:prstGeom prst="wedgeRoundRectCallout">
              <a:avLst>
                <a:gd name="adj1" fmla="val -71458"/>
                <a:gd name="adj2" fmla="val -28721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 28 min</a:t>
              </a:r>
            </a:p>
          </p:txBody>
        </p:sp>
        <p:pic>
          <p:nvPicPr>
            <p:cNvPr id="34" name="Picture 26">
              <a:extLst>
                <a:ext uri="{FF2B5EF4-FFF2-40B4-BE49-F238E27FC236}">
                  <a16:creationId xmlns:a16="http://schemas.microsoft.com/office/drawing/2014/main" id="{73FD87B4-FC43-A4CD-1FE6-E7456D715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88" y="2319465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1ADC49-0937-D26C-6D40-BBE9D70D8791}"/>
              </a:ext>
            </a:extLst>
          </p:cNvPr>
          <p:cNvGrpSpPr/>
          <p:nvPr/>
        </p:nvGrpSpPr>
        <p:grpSpPr>
          <a:xfrm>
            <a:off x="1678370" y="2269831"/>
            <a:ext cx="543713" cy="275943"/>
            <a:chOff x="1678370" y="2269831"/>
            <a:chExt cx="543713" cy="275943"/>
          </a:xfrm>
        </p:grpSpPr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78FE2AB6-19EE-2D17-24CA-52C39B2AFDAA}"/>
                </a:ext>
              </a:extLst>
            </p:cNvPr>
            <p:cNvSpPr/>
            <p:nvPr/>
          </p:nvSpPr>
          <p:spPr>
            <a:xfrm>
              <a:off x="1678370" y="2269831"/>
              <a:ext cx="543713" cy="275943"/>
            </a:xfrm>
            <a:prstGeom prst="wedgeRoundRectCallout">
              <a:avLst>
                <a:gd name="adj1" fmla="val 71597"/>
                <a:gd name="adj2" fmla="val -31471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10 min</a:t>
              </a:r>
            </a:p>
          </p:txBody>
        </p:sp>
        <p:pic>
          <p:nvPicPr>
            <p:cNvPr id="37" name="Picture 26">
              <a:extLst>
                <a:ext uri="{FF2B5EF4-FFF2-40B4-BE49-F238E27FC236}">
                  <a16:creationId xmlns:a16="http://schemas.microsoft.com/office/drawing/2014/main" id="{5F10B3BF-B160-1046-7DCA-F3F80727C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310" y="2340778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43EBF79-9367-DC19-AC0A-75B135BE1F71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116EB-A97D-481A-DB2F-F47D054E389A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FAB4F2-E453-F588-6376-80E7EBD13021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EB012D-881A-A64F-5549-5FEDA76A46D4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7FAEC93-A0C3-F03C-9F3E-B09E43434E9E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4630F66B-19FB-F667-EC99-0C145C478823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59" name="Chord 58">
                  <a:extLst>
                    <a:ext uri="{FF2B5EF4-FFF2-40B4-BE49-F238E27FC236}">
                      <a16:creationId xmlns:a16="http://schemas.microsoft.com/office/drawing/2014/main" id="{B087B3F6-62A2-D4B7-23FC-F07350F44C4C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E58C4A-3560-397B-EF25-D4F5F93F89EE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32656A-A6D8-9C06-2152-7BCFF5EBA690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1A9795E-AEBC-FDDB-31F7-5593BC8450BF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7FC351-0C67-498C-0475-5029AEAD2778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4A66D543-C487-54B4-F896-9D6A64EE3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382FCC-7710-36AD-8B59-63F5587B5C6B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64F1D27-738B-92AC-1757-DBBF0B142BDB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0DC55823-6AD1-74A1-FFC1-BEA9E83C10E6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2049" name="Group 2048">
              <a:extLst>
                <a:ext uri="{FF2B5EF4-FFF2-40B4-BE49-F238E27FC236}">
                  <a16:creationId xmlns:a16="http://schemas.microsoft.com/office/drawing/2014/main" id="{8C8CAFBC-43D3-0D2C-C512-17B5DC540F2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56" name="Rounded Rectangle 2055">
                <a:extLst>
                  <a:ext uri="{FF2B5EF4-FFF2-40B4-BE49-F238E27FC236}">
                    <a16:creationId xmlns:a16="http://schemas.microsoft.com/office/drawing/2014/main" id="{01AFF97B-47D3-44E9-C1FD-C0C0425E724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57" name="Chord 2056">
                <a:extLst>
                  <a:ext uri="{FF2B5EF4-FFF2-40B4-BE49-F238E27FC236}">
                    <a16:creationId xmlns:a16="http://schemas.microsoft.com/office/drawing/2014/main" id="{1D46DF99-9DFE-E8D4-E6BA-C67A16CBAAD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48D033DA-5384-812A-A6E3-42124570A3B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5FF810B7-2CED-0EA5-92AD-CD2F6498B8C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2053" name="Rounded Rectangle 2052">
              <a:extLst>
                <a:ext uri="{FF2B5EF4-FFF2-40B4-BE49-F238E27FC236}">
                  <a16:creationId xmlns:a16="http://schemas.microsoft.com/office/drawing/2014/main" id="{BFB2620D-5D98-7466-81DD-D3607E23800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5040E1D1-E2E4-9408-2BAE-F437447F5EA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55" name="Picture 2">
              <a:extLst>
                <a:ext uri="{FF2B5EF4-FFF2-40B4-BE49-F238E27FC236}">
                  <a16:creationId xmlns:a16="http://schemas.microsoft.com/office/drawing/2014/main" id="{79C47D94-697B-60EC-BCAB-E2B4C28DA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2FDE7A0C-8AB7-678D-E6B2-EBE7B3812E89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5AE86B6C-2FE6-A198-8CC8-95E3F92E521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65" name="Rounded Rectangle 2064">
                <a:extLst>
                  <a:ext uri="{FF2B5EF4-FFF2-40B4-BE49-F238E27FC236}">
                    <a16:creationId xmlns:a16="http://schemas.microsoft.com/office/drawing/2014/main" id="{3FC7C70D-01E2-E545-4817-0A4D14AA796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66" name="Chord 2065">
                <a:extLst>
                  <a:ext uri="{FF2B5EF4-FFF2-40B4-BE49-F238E27FC236}">
                    <a16:creationId xmlns:a16="http://schemas.microsoft.com/office/drawing/2014/main" id="{4D2FDF28-CA46-9D1F-EFB4-DE8408B6D33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EA6A6BCE-C11D-A813-691D-7B3EF888C25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77713784-130D-A81F-C972-9A561FAC75E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062" name="Rounded Rectangle 2061">
              <a:extLst>
                <a:ext uri="{FF2B5EF4-FFF2-40B4-BE49-F238E27FC236}">
                  <a16:creationId xmlns:a16="http://schemas.microsoft.com/office/drawing/2014/main" id="{F2C60D5A-3D58-127A-D5F9-039B86E8F42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290010B2-FDD8-522E-0CBE-46FC1CCE8DF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4" name="Picture 2">
              <a:extLst>
                <a:ext uri="{FF2B5EF4-FFF2-40B4-BE49-F238E27FC236}">
                  <a16:creationId xmlns:a16="http://schemas.microsoft.com/office/drawing/2014/main" id="{AFD6BB6B-A073-3ECB-B567-2715141D5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020C2A31-BCBC-E60D-8877-BED9E8D3368F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2068" name="Group 2067">
              <a:extLst>
                <a:ext uri="{FF2B5EF4-FFF2-40B4-BE49-F238E27FC236}">
                  <a16:creationId xmlns:a16="http://schemas.microsoft.com/office/drawing/2014/main" id="{0E7FD1C4-1D29-4D15-23B6-D2179145F27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74" name="Rounded Rectangle 2073">
                <a:extLst>
                  <a:ext uri="{FF2B5EF4-FFF2-40B4-BE49-F238E27FC236}">
                    <a16:creationId xmlns:a16="http://schemas.microsoft.com/office/drawing/2014/main" id="{66287491-EAEC-9D5A-7A71-03C7FDAEB16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77" name="Chord 2076">
                <a:extLst>
                  <a:ext uri="{FF2B5EF4-FFF2-40B4-BE49-F238E27FC236}">
                    <a16:creationId xmlns:a16="http://schemas.microsoft.com/office/drawing/2014/main" id="{E27CB4D4-B9F4-F7CB-2BB1-2C4FD228766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A0A493B2-274D-2722-4C77-5B3FBD6425C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46F32A7C-27DB-DCEC-5E62-4874680B7B6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071" name="Rounded Rectangle 2070">
              <a:extLst>
                <a:ext uri="{FF2B5EF4-FFF2-40B4-BE49-F238E27FC236}">
                  <a16:creationId xmlns:a16="http://schemas.microsoft.com/office/drawing/2014/main" id="{DF78C41F-26B4-18F9-E7D7-4E60EEF2F40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D568B222-1BED-9E06-C136-92ED11E9F0A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73" name="Picture 2">
              <a:extLst>
                <a:ext uri="{FF2B5EF4-FFF2-40B4-BE49-F238E27FC236}">
                  <a16:creationId xmlns:a16="http://schemas.microsoft.com/office/drawing/2014/main" id="{BA280073-CA81-F9A4-43C2-EC92B3DAD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20FE41FC-F648-DDEC-9B7D-85E57F5610C5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E424DA36-2C2E-B1ED-45F1-75B12DB320F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92" name="Rounded Rectangle 2091">
                <a:extLst>
                  <a:ext uri="{FF2B5EF4-FFF2-40B4-BE49-F238E27FC236}">
                    <a16:creationId xmlns:a16="http://schemas.microsoft.com/office/drawing/2014/main" id="{4E42A223-6F14-7D99-6B9A-AD18B76A5DA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93" name="Chord 2092">
                <a:extLst>
                  <a:ext uri="{FF2B5EF4-FFF2-40B4-BE49-F238E27FC236}">
                    <a16:creationId xmlns:a16="http://schemas.microsoft.com/office/drawing/2014/main" id="{AC1EAB62-CE53-3DBD-BA66-B3C373E1A4D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C93CB75A-C6A0-C05E-E92D-AB1C3B42AA0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A1A546C7-487A-1169-91FC-7743E9BF759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2088" name="Rounded Rectangle 2087">
              <a:extLst>
                <a:ext uri="{FF2B5EF4-FFF2-40B4-BE49-F238E27FC236}">
                  <a16:creationId xmlns:a16="http://schemas.microsoft.com/office/drawing/2014/main" id="{60BDDA62-1ED1-7205-3E8F-73AF3A4D957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ED9F55C4-FA42-A73E-F4DE-9DE24DD5B4A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90" name="Picture 2">
              <a:extLst>
                <a:ext uri="{FF2B5EF4-FFF2-40B4-BE49-F238E27FC236}">
                  <a16:creationId xmlns:a16="http://schemas.microsoft.com/office/drawing/2014/main" id="{6645E2F7-38A0-F9E7-2F1C-2CCD5177C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410059A6-4483-A0ED-AB0A-8456871A223C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2103" name="Group 2102">
              <a:extLst>
                <a:ext uri="{FF2B5EF4-FFF2-40B4-BE49-F238E27FC236}">
                  <a16:creationId xmlns:a16="http://schemas.microsoft.com/office/drawing/2014/main" id="{83DFC854-E597-DD9C-2E30-445CF386F9E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079" name="Rounded Rectangle 3078">
                <a:extLst>
                  <a:ext uri="{FF2B5EF4-FFF2-40B4-BE49-F238E27FC236}">
                    <a16:creationId xmlns:a16="http://schemas.microsoft.com/office/drawing/2014/main" id="{5FE022CE-9E97-9237-DAE5-585AC27E625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84" name="Chord 3083">
                <a:extLst>
                  <a:ext uri="{FF2B5EF4-FFF2-40B4-BE49-F238E27FC236}">
                    <a16:creationId xmlns:a16="http://schemas.microsoft.com/office/drawing/2014/main" id="{7D3A9A8B-26E7-4E24-0111-81A4CA97A3D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9F7F2A9B-B60A-F499-53BC-757B9C32AB9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DAB4CD70-CEF9-084B-C329-F107B83A17A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72" name="Rounded Rectangle 3071">
              <a:extLst>
                <a:ext uri="{FF2B5EF4-FFF2-40B4-BE49-F238E27FC236}">
                  <a16:creationId xmlns:a16="http://schemas.microsoft.com/office/drawing/2014/main" id="{BECC5048-E5A0-0B36-365E-B359C4D6785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56D1C0FF-623B-7CEF-54C7-384A1561818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9894A9A-C593-00F3-D254-B923F32E9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7" name="Group 3086">
            <a:extLst>
              <a:ext uri="{FF2B5EF4-FFF2-40B4-BE49-F238E27FC236}">
                <a16:creationId xmlns:a16="http://schemas.microsoft.com/office/drawing/2014/main" id="{19FFD4C9-8B7A-1B0B-C5D1-E11C824A9320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D10A9334-E836-A9EA-2CD5-4614502570F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096" name="Rounded Rectangle 3095">
                <a:extLst>
                  <a:ext uri="{FF2B5EF4-FFF2-40B4-BE49-F238E27FC236}">
                    <a16:creationId xmlns:a16="http://schemas.microsoft.com/office/drawing/2014/main" id="{3C85E831-9530-EC53-B7BD-678CCE0DA67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97" name="Chord 3096">
                <a:extLst>
                  <a:ext uri="{FF2B5EF4-FFF2-40B4-BE49-F238E27FC236}">
                    <a16:creationId xmlns:a16="http://schemas.microsoft.com/office/drawing/2014/main" id="{642B8DFD-6AF9-7AE3-D660-5E5F96F1161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1BE6623C-055B-9D8B-3248-CDE59F58096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3092" name="TextBox 3091">
              <a:extLst>
                <a:ext uri="{FF2B5EF4-FFF2-40B4-BE49-F238E27FC236}">
                  <a16:creationId xmlns:a16="http://schemas.microsoft.com/office/drawing/2014/main" id="{BAF32C79-FA0E-F7B5-165E-9B9ED6BC4DD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93" name="Rounded Rectangle 3092">
              <a:extLst>
                <a:ext uri="{FF2B5EF4-FFF2-40B4-BE49-F238E27FC236}">
                  <a16:creationId xmlns:a16="http://schemas.microsoft.com/office/drawing/2014/main" id="{4316EE32-A026-D6F2-DA7B-F61BCC85E53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BCB05F2A-A3A4-E78D-C352-E5EE9CF7DF8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95" name="Picture 2">
              <a:extLst>
                <a:ext uri="{FF2B5EF4-FFF2-40B4-BE49-F238E27FC236}">
                  <a16:creationId xmlns:a16="http://schemas.microsoft.com/office/drawing/2014/main" id="{74C437E0-53B6-97EC-7F4F-B26792B62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EEF023F0-74C6-7CC9-F425-58356ED87E68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3101" name="Group 3100">
              <a:extLst>
                <a:ext uri="{FF2B5EF4-FFF2-40B4-BE49-F238E27FC236}">
                  <a16:creationId xmlns:a16="http://schemas.microsoft.com/office/drawing/2014/main" id="{61E130B1-21E1-1743-9FED-A16C511B731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107" name="Rounded Rectangle 3106">
                <a:extLst>
                  <a:ext uri="{FF2B5EF4-FFF2-40B4-BE49-F238E27FC236}">
                    <a16:creationId xmlns:a16="http://schemas.microsoft.com/office/drawing/2014/main" id="{6E2E6998-A295-B4FC-EC79-BC849F7B7F8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108" name="Chord 3107">
                <a:extLst>
                  <a:ext uri="{FF2B5EF4-FFF2-40B4-BE49-F238E27FC236}">
                    <a16:creationId xmlns:a16="http://schemas.microsoft.com/office/drawing/2014/main" id="{69B82441-FC79-5018-9989-6EDAD91E6CE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102" name="TextBox 3101">
              <a:extLst>
                <a:ext uri="{FF2B5EF4-FFF2-40B4-BE49-F238E27FC236}">
                  <a16:creationId xmlns:a16="http://schemas.microsoft.com/office/drawing/2014/main" id="{D4612ACF-C877-426F-2E4A-AAD68F48191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3103" name="TextBox 3102">
              <a:extLst>
                <a:ext uri="{FF2B5EF4-FFF2-40B4-BE49-F238E27FC236}">
                  <a16:creationId xmlns:a16="http://schemas.microsoft.com/office/drawing/2014/main" id="{8B1D0113-92B3-C17D-B208-D2474B31FEF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104" name="Rounded Rectangle 3103">
              <a:extLst>
                <a:ext uri="{FF2B5EF4-FFF2-40B4-BE49-F238E27FC236}">
                  <a16:creationId xmlns:a16="http://schemas.microsoft.com/office/drawing/2014/main" id="{A5F283B3-4410-5FCA-4756-D9C922FE969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05" name="TextBox 3104">
              <a:extLst>
                <a:ext uri="{FF2B5EF4-FFF2-40B4-BE49-F238E27FC236}">
                  <a16:creationId xmlns:a16="http://schemas.microsoft.com/office/drawing/2014/main" id="{0F5AA2A4-67DA-B608-8B53-9400EA60A59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106" name="Picture 2">
              <a:extLst>
                <a:ext uri="{FF2B5EF4-FFF2-40B4-BE49-F238E27FC236}">
                  <a16:creationId xmlns:a16="http://schemas.microsoft.com/office/drawing/2014/main" id="{EB3660D7-8FC8-CFD1-2CB9-20B8A5935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09" name="Picture 3108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FF1B5EF3-6F4A-0727-E0C5-3D0EC2F15F2D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3110" name="Rounded Rectangle 3109">
            <a:extLst>
              <a:ext uri="{FF2B5EF4-FFF2-40B4-BE49-F238E27FC236}">
                <a16:creationId xmlns:a16="http://schemas.microsoft.com/office/drawing/2014/main" id="{0FFB8C6F-0DB9-9F87-85E4-42ED4BBDEFEE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1" name="Rounded Rectangle 3110">
            <a:extLst>
              <a:ext uri="{FF2B5EF4-FFF2-40B4-BE49-F238E27FC236}">
                <a16:creationId xmlns:a16="http://schemas.microsoft.com/office/drawing/2014/main" id="{9C5165AF-82DB-A5EB-2872-A66991C903AF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22" name="Rounded Rectangle 3121">
            <a:extLst>
              <a:ext uri="{FF2B5EF4-FFF2-40B4-BE49-F238E27FC236}">
                <a16:creationId xmlns:a16="http://schemas.microsoft.com/office/drawing/2014/main" id="{9F24F1B0-0456-BD8E-5D90-F44C864F2E9D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3" name="Rounded Rectangle 3122">
            <a:extLst>
              <a:ext uri="{FF2B5EF4-FFF2-40B4-BE49-F238E27FC236}">
                <a16:creationId xmlns:a16="http://schemas.microsoft.com/office/drawing/2014/main" id="{3775D6A7-9D59-EE70-2CE9-C3AD1DB95D7E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5" name="TextBox 3124">
            <a:extLst>
              <a:ext uri="{FF2B5EF4-FFF2-40B4-BE49-F238E27FC236}">
                <a16:creationId xmlns:a16="http://schemas.microsoft.com/office/drawing/2014/main" id="{D5C419C1-D30D-C242-3023-BBE7705BEC1F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3126" name="Picture 12">
            <a:extLst>
              <a:ext uri="{FF2B5EF4-FFF2-40B4-BE49-F238E27FC236}">
                <a16:creationId xmlns:a16="http://schemas.microsoft.com/office/drawing/2014/main" id="{4DA33F4E-C737-BE72-C156-D640BF15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33" name="Straight Connector 3132">
            <a:extLst>
              <a:ext uri="{FF2B5EF4-FFF2-40B4-BE49-F238E27FC236}">
                <a16:creationId xmlns:a16="http://schemas.microsoft.com/office/drawing/2014/main" id="{407F4686-67B8-EBB1-F699-47FC8AAFF176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4" name="Straight Connector 3133">
            <a:extLst>
              <a:ext uri="{FF2B5EF4-FFF2-40B4-BE49-F238E27FC236}">
                <a16:creationId xmlns:a16="http://schemas.microsoft.com/office/drawing/2014/main" id="{4C6338EE-8DEE-AE9C-4C60-DDA23ADEFA44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42" name="Rounded Rectangle 3141">
            <a:hlinkClick r:id="rId26" action="ppaction://hlinksldjump"/>
            <a:extLst>
              <a:ext uri="{FF2B5EF4-FFF2-40B4-BE49-F238E27FC236}">
                <a16:creationId xmlns:a16="http://schemas.microsoft.com/office/drawing/2014/main" id="{2650DB4D-81DA-AC7A-522E-6A48A967242B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43" name="TextBox 3142">
            <a:hlinkClick r:id="rId26" action="ppaction://hlinksldjump"/>
            <a:extLst>
              <a:ext uri="{FF2B5EF4-FFF2-40B4-BE49-F238E27FC236}">
                <a16:creationId xmlns:a16="http://schemas.microsoft.com/office/drawing/2014/main" id="{6AAE6026-B209-4D60-E8D6-AD2BBE70F1EC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44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C316E1B9-10D2-EBFA-68AA-D7B3F2EB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8" name="Rounded Rectangle 3147">
            <a:hlinkClick r:id="rId28" action="ppaction://hlinksldjump"/>
            <a:extLst>
              <a:ext uri="{FF2B5EF4-FFF2-40B4-BE49-F238E27FC236}">
                <a16:creationId xmlns:a16="http://schemas.microsoft.com/office/drawing/2014/main" id="{F5429F52-60AB-9DE9-9C7F-1E17A27CD4AA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9" name="Chord 3148">
            <a:extLst>
              <a:ext uri="{FF2B5EF4-FFF2-40B4-BE49-F238E27FC236}">
                <a16:creationId xmlns:a16="http://schemas.microsoft.com/office/drawing/2014/main" id="{13AF6A88-4898-42E6-7FE9-CD10A28B808F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50" name="TextBox 3149">
            <a:hlinkClick r:id="rId28" action="ppaction://hlinksldjump"/>
            <a:extLst>
              <a:ext uri="{FF2B5EF4-FFF2-40B4-BE49-F238E27FC236}">
                <a16:creationId xmlns:a16="http://schemas.microsoft.com/office/drawing/2014/main" id="{585CEE02-980C-57CD-15C4-5CC7501EB7FD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3151" name="TextBox 3150">
            <a:hlinkClick r:id="rId28" action="ppaction://hlinksldjump"/>
            <a:extLst>
              <a:ext uri="{FF2B5EF4-FFF2-40B4-BE49-F238E27FC236}">
                <a16:creationId xmlns:a16="http://schemas.microsoft.com/office/drawing/2014/main" id="{5B5EC317-FDF8-1581-B1FA-08DD94844E0A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3155" name="TextBox 3154">
            <a:hlinkClick r:id="rId28" action="ppaction://hlinksldjump"/>
            <a:extLst>
              <a:ext uri="{FF2B5EF4-FFF2-40B4-BE49-F238E27FC236}">
                <a16:creationId xmlns:a16="http://schemas.microsoft.com/office/drawing/2014/main" id="{E87A62B9-79DD-8ACC-941D-0EB8929C0804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56" name="Rounded Rectangle 3155">
            <a:hlinkClick r:id="rId29" action="ppaction://hlinksldjump"/>
            <a:extLst>
              <a:ext uri="{FF2B5EF4-FFF2-40B4-BE49-F238E27FC236}">
                <a16:creationId xmlns:a16="http://schemas.microsoft.com/office/drawing/2014/main" id="{DF111AE1-B1C4-C4A4-427E-86EF3A1913E8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57" name="TextBox 3156">
            <a:hlinkClick r:id="rId29" action="ppaction://hlinksldjump"/>
            <a:extLst>
              <a:ext uri="{FF2B5EF4-FFF2-40B4-BE49-F238E27FC236}">
                <a16:creationId xmlns:a16="http://schemas.microsoft.com/office/drawing/2014/main" id="{27BA8976-CBAE-B084-6E2C-192C23E17AE1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158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0FC34AC8-C73E-BC00-71A2-6C9C67081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6" name="Rounded Rectangle 3165">
            <a:hlinkClick r:id="rId31" action="ppaction://hlinksldjump"/>
            <a:extLst>
              <a:ext uri="{FF2B5EF4-FFF2-40B4-BE49-F238E27FC236}">
                <a16:creationId xmlns:a16="http://schemas.microsoft.com/office/drawing/2014/main" id="{B39ADB62-9418-1F08-C7A6-3FA8D8A27BFB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7" name="TextBox 3166">
            <a:hlinkClick r:id="rId31" action="ppaction://hlinksldjump"/>
            <a:extLst>
              <a:ext uri="{FF2B5EF4-FFF2-40B4-BE49-F238E27FC236}">
                <a16:creationId xmlns:a16="http://schemas.microsoft.com/office/drawing/2014/main" id="{595A3A9B-4958-4196-1CCE-E630648CDF4B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68" name="Picture 16">
            <a:hlinkClick r:id="rId31" action="ppaction://hlinksldjump"/>
            <a:extLst>
              <a:ext uri="{FF2B5EF4-FFF2-40B4-BE49-F238E27FC236}">
                <a16:creationId xmlns:a16="http://schemas.microsoft.com/office/drawing/2014/main" id="{EB2BD16D-5A35-DC48-6C81-A4167FADC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9" name="Oval 3168">
            <a:hlinkClick r:id="rId31" action="ppaction://hlinksldjump"/>
            <a:extLst>
              <a:ext uri="{FF2B5EF4-FFF2-40B4-BE49-F238E27FC236}">
                <a16:creationId xmlns:a16="http://schemas.microsoft.com/office/drawing/2014/main" id="{05F235CB-1C1D-EAA7-7283-5FD0ECE58785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70" name="Rounded Rectangle 3169">
            <a:hlinkClick r:id="rId33" action="ppaction://hlinksldjump"/>
            <a:extLst>
              <a:ext uri="{FF2B5EF4-FFF2-40B4-BE49-F238E27FC236}">
                <a16:creationId xmlns:a16="http://schemas.microsoft.com/office/drawing/2014/main" id="{AA91DB5D-A1EE-30BD-BC5A-DEF9E86176D2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71" name="TextBox 3170">
            <a:hlinkClick r:id="rId33" action="ppaction://hlinksldjump"/>
            <a:extLst>
              <a:ext uri="{FF2B5EF4-FFF2-40B4-BE49-F238E27FC236}">
                <a16:creationId xmlns:a16="http://schemas.microsoft.com/office/drawing/2014/main" id="{FAB1A0C9-D5D1-109C-89A5-C737E596FD01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172" name="Picture 14">
            <a:hlinkClick r:id="rId33" action="ppaction://hlinksldjump"/>
            <a:extLst>
              <a:ext uri="{FF2B5EF4-FFF2-40B4-BE49-F238E27FC236}">
                <a16:creationId xmlns:a16="http://schemas.microsoft.com/office/drawing/2014/main" id="{12DE077E-75E6-C077-0EAE-DAD23B57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3" name="Rounded Rectangle 3172">
            <a:hlinkClick r:id="rId35" action="ppaction://hlinksldjump"/>
            <a:extLst>
              <a:ext uri="{FF2B5EF4-FFF2-40B4-BE49-F238E27FC236}">
                <a16:creationId xmlns:a16="http://schemas.microsoft.com/office/drawing/2014/main" id="{C932D306-8EAF-3A35-87D6-646FD6960062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74" name="TextBox 3173">
            <a:hlinkClick r:id="rId35" action="ppaction://hlinksldjump"/>
            <a:extLst>
              <a:ext uri="{FF2B5EF4-FFF2-40B4-BE49-F238E27FC236}">
                <a16:creationId xmlns:a16="http://schemas.microsoft.com/office/drawing/2014/main" id="{AEC2FFBD-6412-48C1-04F7-E9F9FFDD4FF6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175" name="Picture 18">
            <a:hlinkClick r:id="rId35" action="ppaction://hlinksldjump"/>
            <a:extLst>
              <a:ext uri="{FF2B5EF4-FFF2-40B4-BE49-F238E27FC236}">
                <a16:creationId xmlns:a16="http://schemas.microsoft.com/office/drawing/2014/main" id="{0EEA875B-39AD-760D-D9B2-B4769C737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6" name="Rounded Rectangle 3175">
            <a:hlinkClick r:id="rId37" action="ppaction://hlinksldjump"/>
            <a:extLst>
              <a:ext uri="{FF2B5EF4-FFF2-40B4-BE49-F238E27FC236}">
                <a16:creationId xmlns:a16="http://schemas.microsoft.com/office/drawing/2014/main" id="{5FB5C011-E813-7336-7BAB-953740FEF67D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77" name="TextBox 3176">
            <a:hlinkClick r:id="rId37" action="ppaction://hlinksldjump"/>
            <a:extLst>
              <a:ext uri="{FF2B5EF4-FFF2-40B4-BE49-F238E27FC236}">
                <a16:creationId xmlns:a16="http://schemas.microsoft.com/office/drawing/2014/main" id="{ED2B1BF1-DC0C-0F68-F4A9-46196CDE8EB7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178" name="Picture 2">
            <a:hlinkClick r:id="rId37" action="ppaction://hlinksldjump"/>
            <a:extLst>
              <a:ext uri="{FF2B5EF4-FFF2-40B4-BE49-F238E27FC236}">
                <a16:creationId xmlns:a16="http://schemas.microsoft.com/office/drawing/2014/main" id="{53980B08-A522-DCC4-D1C6-F1ECAC042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8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29402-6707-E634-310F-F79D1795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A22A3D3-933C-066D-E600-A7AFF438EA5C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A9EBFC2-4975-B9B3-01F3-8E59608B786D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FDF3506D-2450-35C9-3ECA-EFE481839CF1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CE8E9-ABC4-3A9E-AC15-2EB2E360698B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FEABAB-3DE3-AFF2-9826-906D084E40DA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DC5D9-5476-2EAE-C18F-8D196E0C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624454-EDFD-C7C3-7F2E-30C7AFA7FC99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5" name="Rounded Rectangle 2074">
            <a:extLst>
              <a:ext uri="{FF2B5EF4-FFF2-40B4-BE49-F238E27FC236}">
                <a16:creationId xmlns:a16="http://schemas.microsoft.com/office/drawing/2014/main" id="{ECB1D6AC-4C26-894E-20D5-F16FBFC296E1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3B7865C2-368D-24E3-25B3-FE07A6979F5D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EA27A4E-42EC-2777-47D2-FCBD4AB7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D29849F2-CCF9-C30D-2A41-586338F81B93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CAAC5FB1-54B7-22B1-AB8D-0D7BF942B4E2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76640408-791D-B284-5368-175B9EE22D9D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hlinkClick r:id="rId5" action="ppaction://hlinksldjump"/>
            <a:extLst>
              <a:ext uri="{FF2B5EF4-FFF2-40B4-BE49-F238E27FC236}">
                <a16:creationId xmlns:a16="http://schemas.microsoft.com/office/drawing/2014/main" id="{9CD07F58-538B-887A-2DEF-9E0465525540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3F8EC854-6C03-EC89-2EE7-671727831F81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hlinkClick r:id="rId6" action="ppaction://hlinksldjump"/>
            <a:extLst>
              <a:ext uri="{FF2B5EF4-FFF2-40B4-BE49-F238E27FC236}">
                <a16:creationId xmlns:a16="http://schemas.microsoft.com/office/drawing/2014/main" id="{714A6E01-E0E4-6F79-B00F-5DA741148B8E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extLst>
              <a:ext uri="{FF2B5EF4-FFF2-40B4-BE49-F238E27FC236}">
                <a16:creationId xmlns:a16="http://schemas.microsoft.com/office/drawing/2014/main" id="{92E8588E-CB07-7038-F5E3-DE9109B511BB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37D15555-B21F-B337-E8C5-AC44DA4DE688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8332B612-6B7F-C2A7-03D5-63A9169A3811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3F176F15-3362-A895-B428-5CFA7AE2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01A86E3C-9186-1DAA-CD03-0106E2429E44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CD2C87C6-5BBB-1C0C-3FF6-9ADBF751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B78B3A20-4676-B1BF-CFC1-E33FF3C36AB5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CD6EF3F8-697F-02C4-D0DA-A2F6FF76A889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1F334B52-AE95-2213-721A-FB7F53F0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B44D000F-9EA8-E185-7EB4-3A0FB87D4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D06F41C7-21C3-60D0-0D39-2435DEB89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8" name="TextBox 2107">
            <a:extLst>
              <a:ext uri="{FF2B5EF4-FFF2-40B4-BE49-F238E27FC236}">
                <a16:creationId xmlns:a16="http://schemas.microsoft.com/office/drawing/2014/main" id="{CF25AABD-FDBD-220A-5326-053153E46A2C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979EE64C-9F46-F1AA-D757-5B9DC2DC2843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C18D5F29-2C77-5BE6-2296-8BE54E6EE310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5B603853-39A7-346E-2A88-5F616AC1412D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5DD75335-5FF9-314C-07EC-8F8DF728C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DA115A5E-01F0-2139-2FF0-53264111E5C0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05123E22-05C9-CDF9-2F6A-C263A5409D13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BA946FF8-AF1F-13B6-AD21-EB04360CA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 descr="A map of a park&#10;&#10;AI-generated content may be incorrect.">
            <a:extLst>
              <a:ext uri="{FF2B5EF4-FFF2-40B4-BE49-F238E27FC236}">
                <a16:creationId xmlns:a16="http://schemas.microsoft.com/office/drawing/2014/main" id="{4FAD1D1C-C4E9-466A-8231-219274CAB4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4861" y="1613182"/>
            <a:ext cx="4644515" cy="268511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80DB9BF-C704-D3A0-C186-23F0E8AA4DD2}"/>
              </a:ext>
            </a:extLst>
          </p:cNvPr>
          <p:cNvGrpSpPr/>
          <p:nvPr/>
        </p:nvGrpSpPr>
        <p:grpSpPr>
          <a:xfrm>
            <a:off x="5339328" y="2550839"/>
            <a:ext cx="543713" cy="275943"/>
            <a:chOff x="5339328" y="2550839"/>
            <a:chExt cx="543713" cy="275943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022971AE-D56B-9B8B-7F26-D7CC3F37F9C9}"/>
                </a:ext>
              </a:extLst>
            </p:cNvPr>
            <p:cNvSpPr/>
            <p:nvPr/>
          </p:nvSpPr>
          <p:spPr>
            <a:xfrm>
              <a:off x="5339328" y="2550839"/>
              <a:ext cx="543713" cy="275943"/>
            </a:xfrm>
            <a:prstGeom prst="wedgeRoundRectCallout">
              <a:avLst>
                <a:gd name="adj1" fmla="val -37962"/>
                <a:gd name="adj2" fmla="val -87845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15 min</a:t>
              </a:r>
            </a:p>
          </p:txBody>
        </p:sp>
        <p:pic>
          <p:nvPicPr>
            <p:cNvPr id="17" name="Picture 26">
              <a:extLst>
                <a:ext uri="{FF2B5EF4-FFF2-40B4-BE49-F238E27FC236}">
                  <a16:creationId xmlns:a16="http://schemas.microsoft.com/office/drawing/2014/main" id="{9D94A18F-942D-7E2A-E4E0-BABAACE63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268" y="2621786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AE9EF1-C8B3-3EE3-6C4E-CC245230B38D}"/>
              </a:ext>
            </a:extLst>
          </p:cNvPr>
          <p:cNvGrpSpPr/>
          <p:nvPr/>
        </p:nvGrpSpPr>
        <p:grpSpPr>
          <a:xfrm>
            <a:off x="5196938" y="3990004"/>
            <a:ext cx="543713" cy="275943"/>
            <a:chOff x="5196938" y="3990004"/>
            <a:chExt cx="543713" cy="275943"/>
          </a:xfrm>
        </p:grpSpPr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0B1C5251-4CF0-8433-5EC4-1B1283BF87BB}"/>
                </a:ext>
              </a:extLst>
            </p:cNvPr>
            <p:cNvSpPr/>
            <p:nvPr/>
          </p:nvSpPr>
          <p:spPr>
            <a:xfrm>
              <a:off x="5196938" y="3990004"/>
              <a:ext cx="543713" cy="275943"/>
            </a:xfrm>
            <a:prstGeom prst="wedgeRoundRectCallout">
              <a:avLst>
                <a:gd name="adj1" fmla="val -75645"/>
                <a:gd name="adj2" fmla="val -8096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20 min</a:t>
              </a:r>
            </a:p>
          </p:txBody>
        </p:sp>
        <p:pic>
          <p:nvPicPr>
            <p:cNvPr id="23" name="Picture 26">
              <a:extLst>
                <a:ext uri="{FF2B5EF4-FFF2-40B4-BE49-F238E27FC236}">
                  <a16:creationId xmlns:a16="http://schemas.microsoft.com/office/drawing/2014/main" id="{C5EA9E64-EE4E-7BF9-15D9-34971C9A6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4878" y="4060951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4A06A5-D0C2-C062-EAE5-C8CE32690095}"/>
              </a:ext>
            </a:extLst>
          </p:cNvPr>
          <p:cNvGrpSpPr/>
          <p:nvPr/>
        </p:nvGrpSpPr>
        <p:grpSpPr>
          <a:xfrm>
            <a:off x="2914320" y="2621785"/>
            <a:ext cx="543713" cy="275943"/>
            <a:chOff x="2914320" y="2621785"/>
            <a:chExt cx="543713" cy="275943"/>
          </a:xfrm>
        </p:grpSpPr>
        <p:sp>
          <p:nvSpPr>
            <p:cNvPr id="25" name="Rounded Rectangular Callout 24">
              <a:extLst>
                <a:ext uri="{FF2B5EF4-FFF2-40B4-BE49-F238E27FC236}">
                  <a16:creationId xmlns:a16="http://schemas.microsoft.com/office/drawing/2014/main" id="{F9DEF671-03EA-EC82-240C-13EF7D3FC2AB}"/>
                </a:ext>
              </a:extLst>
            </p:cNvPr>
            <p:cNvSpPr/>
            <p:nvPr/>
          </p:nvSpPr>
          <p:spPr>
            <a:xfrm>
              <a:off x="2914320" y="2621785"/>
              <a:ext cx="543713" cy="275943"/>
            </a:xfrm>
            <a:prstGeom prst="wedgeRoundRectCallout">
              <a:avLst>
                <a:gd name="adj1" fmla="val -69364"/>
                <a:gd name="adj2" fmla="val 42779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8 min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EE86ABF-0581-F618-0330-6748EAC8A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48" y="2692732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5DE9F17-BA43-FA0B-8DA1-9ACA2C8250E8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D22533-183E-25A7-2779-6E5B587762C3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35515D0-E4CD-DA06-D4D8-E074B6699742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79D57D-3A38-C536-5D28-229767DEEFAE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A81CEB60-F409-1D59-0646-DCA77E29AC42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43" name="Chord 42">
                  <a:extLst>
                    <a:ext uri="{FF2B5EF4-FFF2-40B4-BE49-F238E27FC236}">
                      <a16:creationId xmlns:a16="http://schemas.microsoft.com/office/drawing/2014/main" id="{219AB247-E3EF-B8AC-602A-82CF7847DCD9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054E4A-20B3-B09D-8879-749B247ECD60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08BA2A-2CDC-957A-AF86-F0547DB77A4D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9F93EBF-148C-4BB7-D73C-082F7214B794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358904-7C1F-FECE-67AC-5E0CADB384F1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85F202F0-AB15-C21D-A484-72D05AAFA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D9D6C1-45D1-1154-249E-23D8A8CC121B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6D2E01C-1055-D962-E93D-415C1561F0B8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A1906E-75B1-C9BF-4727-CCDE06DEB0DF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72A46F7-7D75-83B7-094C-07A34A882FB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74132484-75E0-8AB5-D55F-E5B50648289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B1F2DCCA-7762-19A8-9901-9A11C068657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BB1138-C15F-EB77-81DB-3E4F6D56D63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CF2883-5D16-D76F-EA11-7EE850D7A2F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90D012F-0036-90AB-B97C-08708C16CE2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4EEC6C-06A0-F79E-D163-DB974163BFA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C43AC60-DBD9-ADCB-79B3-496CD5F67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9D592053-FDB6-7DF6-56E0-62A22D2C33CE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2049" name="Group 2048">
              <a:extLst>
                <a:ext uri="{FF2B5EF4-FFF2-40B4-BE49-F238E27FC236}">
                  <a16:creationId xmlns:a16="http://schemas.microsoft.com/office/drawing/2014/main" id="{A1D7E3E1-651D-B8D4-785C-2ED3EB4B767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56" name="Rounded Rectangle 2055">
                <a:extLst>
                  <a:ext uri="{FF2B5EF4-FFF2-40B4-BE49-F238E27FC236}">
                    <a16:creationId xmlns:a16="http://schemas.microsoft.com/office/drawing/2014/main" id="{93B3759B-C9E1-A91C-BD98-EE082220728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57" name="Chord 2056">
                <a:extLst>
                  <a:ext uri="{FF2B5EF4-FFF2-40B4-BE49-F238E27FC236}">
                    <a16:creationId xmlns:a16="http://schemas.microsoft.com/office/drawing/2014/main" id="{6670B9F0-CC85-E8FD-3651-ADBC8CE7069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AE7F16DF-9153-6B28-3129-5ED49D80B17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023FAC2-12D0-89F9-F796-7AF25E391DC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053" name="Rounded Rectangle 2052">
              <a:extLst>
                <a:ext uri="{FF2B5EF4-FFF2-40B4-BE49-F238E27FC236}">
                  <a16:creationId xmlns:a16="http://schemas.microsoft.com/office/drawing/2014/main" id="{4378C56B-25B5-0A17-CBB4-6C59A058963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8A6938DA-E664-B4A6-1CA3-431D0E449A7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55" name="Picture 2">
              <a:extLst>
                <a:ext uri="{FF2B5EF4-FFF2-40B4-BE49-F238E27FC236}">
                  <a16:creationId xmlns:a16="http://schemas.microsoft.com/office/drawing/2014/main" id="{2F619798-9EEF-2CAA-1324-D2727655F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56811DB9-0299-71BC-26A5-B15757FCB36B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2282A57E-3C60-6FB8-D457-55CA1C0DA79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65" name="Rounded Rectangle 2064">
                <a:extLst>
                  <a:ext uri="{FF2B5EF4-FFF2-40B4-BE49-F238E27FC236}">
                    <a16:creationId xmlns:a16="http://schemas.microsoft.com/office/drawing/2014/main" id="{AA94E3ED-FDD4-8BF9-52BE-62D8AACBF58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66" name="Chord 2065">
                <a:extLst>
                  <a:ext uri="{FF2B5EF4-FFF2-40B4-BE49-F238E27FC236}">
                    <a16:creationId xmlns:a16="http://schemas.microsoft.com/office/drawing/2014/main" id="{D0176781-B30C-7A40-A450-3968CFAF44D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9D0A8995-3D39-153F-29A3-6689AD022C1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1BDF3FC0-9589-06A9-5EF3-FB19C14B25E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062" name="Rounded Rectangle 2061">
              <a:extLst>
                <a:ext uri="{FF2B5EF4-FFF2-40B4-BE49-F238E27FC236}">
                  <a16:creationId xmlns:a16="http://schemas.microsoft.com/office/drawing/2014/main" id="{1C1E42E7-3E71-C425-4427-4EC95E63187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2F564494-EE9F-2958-7A01-B630E76D50F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64" name="Picture 2">
              <a:extLst>
                <a:ext uri="{FF2B5EF4-FFF2-40B4-BE49-F238E27FC236}">
                  <a16:creationId xmlns:a16="http://schemas.microsoft.com/office/drawing/2014/main" id="{389BC570-E998-6B46-C169-1D4526A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6E7EDACB-9D50-97B3-66D1-503FDCB2B772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2068" name="Group 2067">
              <a:extLst>
                <a:ext uri="{FF2B5EF4-FFF2-40B4-BE49-F238E27FC236}">
                  <a16:creationId xmlns:a16="http://schemas.microsoft.com/office/drawing/2014/main" id="{0F1278DA-38C5-C1CD-2434-472C53DED5B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74" name="Rounded Rectangle 2073">
                <a:extLst>
                  <a:ext uri="{FF2B5EF4-FFF2-40B4-BE49-F238E27FC236}">
                    <a16:creationId xmlns:a16="http://schemas.microsoft.com/office/drawing/2014/main" id="{462CEEA7-A728-76B8-8B60-9EE586FC629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77" name="Chord 2076">
                <a:extLst>
                  <a:ext uri="{FF2B5EF4-FFF2-40B4-BE49-F238E27FC236}">
                    <a16:creationId xmlns:a16="http://schemas.microsoft.com/office/drawing/2014/main" id="{003A9C3E-A89D-FE68-F7C8-B3F3686B7C4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8D9F4179-2575-E536-DD0E-A443695E45C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15A546C5-928D-08CE-277D-C2396FC7624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2071" name="Rounded Rectangle 2070">
              <a:extLst>
                <a:ext uri="{FF2B5EF4-FFF2-40B4-BE49-F238E27FC236}">
                  <a16:creationId xmlns:a16="http://schemas.microsoft.com/office/drawing/2014/main" id="{8247BD3D-AF16-0A54-9B15-9472672B750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5D05EEFD-06AB-CB7D-2925-E6038C4332A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73" name="Picture 2">
              <a:extLst>
                <a:ext uri="{FF2B5EF4-FFF2-40B4-BE49-F238E27FC236}">
                  <a16:creationId xmlns:a16="http://schemas.microsoft.com/office/drawing/2014/main" id="{4573F71A-0D5C-873C-CF5A-1B4D04B4A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DE389BEB-578D-E293-60C6-4000674AFA1F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A5A7CDC3-97CA-9AD4-74ED-F34DB04C95C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92" name="Rounded Rectangle 2091">
                <a:extLst>
                  <a:ext uri="{FF2B5EF4-FFF2-40B4-BE49-F238E27FC236}">
                    <a16:creationId xmlns:a16="http://schemas.microsoft.com/office/drawing/2014/main" id="{E026B505-B61E-AA97-4C7B-7E7C7FDEAA7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93" name="Chord 2092">
                <a:extLst>
                  <a:ext uri="{FF2B5EF4-FFF2-40B4-BE49-F238E27FC236}">
                    <a16:creationId xmlns:a16="http://schemas.microsoft.com/office/drawing/2014/main" id="{DEB43259-73F2-49F9-270B-AB8B481B2D1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E2D0C767-302A-7EF1-626D-2CBAF2DD59B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FB0BF006-E4BD-18C8-26FB-8320119C487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2088" name="Rounded Rectangle 2087">
              <a:extLst>
                <a:ext uri="{FF2B5EF4-FFF2-40B4-BE49-F238E27FC236}">
                  <a16:creationId xmlns:a16="http://schemas.microsoft.com/office/drawing/2014/main" id="{0ABD5958-3484-C1E0-4E57-FB1BFBF2DBF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220DE6F3-6B50-A0D0-BD25-025864ED56B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90" name="Picture 2">
              <a:extLst>
                <a:ext uri="{FF2B5EF4-FFF2-40B4-BE49-F238E27FC236}">
                  <a16:creationId xmlns:a16="http://schemas.microsoft.com/office/drawing/2014/main" id="{21A635F5-25E8-AB2D-618C-DAAF2377B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0AEB8D25-D907-0EB3-B1C9-E091A5036954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2103" name="Group 2102">
              <a:extLst>
                <a:ext uri="{FF2B5EF4-FFF2-40B4-BE49-F238E27FC236}">
                  <a16:creationId xmlns:a16="http://schemas.microsoft.com/office/drawing/2014/main" id="{336DD0E9-F8B6-E32D-4A2B-17FE4ECC97D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079" name="Rounded Rectangle 3078">
                <a:extLst>
                  <a:ext uri="{FF2B5EF4-FFF2-40B4-BE49-F238E27FC236}">
                    <a16:creationId xmlns:a16="http://schemas.microsoft.com/office/drawing/2014/main" id="{E78B38EB-096C-1581-1D61-B1E38A5E6DC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84" name="Chord 3083">
                <a:extLst>
                  <a:ext uri="{FF2B5EF4-FFF2-40B4-BE49-F238E27FC236}">
                    <a16:creationId xmlns:a16="http://schemas.microsoft.com/office/drawing/2014/main" id="{13ABDD2E-CF1A-F6EC-0C0C-8DA46B9E425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7817E616-2D87-A0A9-5D63-0E38F370AA9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6EFE3BBD-BC79-6850-8148-C9ACEC13154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72" name="Rounded Rectangle 3071">
              <a:extLst>
                <a:ext uri="{FF2B5EF4-FFF2-40B4-BE49-F238E27FC236}">
                  <a16:creationId xmlns:a16="http://schemas.microsoft.com/office/drawing/2014/main" id="{DA7CB884-FC64-CCBA-DFC2-C7763118D02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275EC96B-C07C-F1F5-6B3B-2CC31A60AE8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3658CDC-34E1-D821-F329-C0B30B40A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7" name="Group 3086">
            <a:extLst>
              <a:ext uri="{FF2B5EF4-FFF2-40B4-BE49-F238E27FC236}">
                <a16:creationId xmlns:a16="http://schemas.microsoft.com/office/drawing/2014/main" id="{A3C4D438-CBB3-2A7D-9FB9-BA787DB4C22F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787FE3EE-FD61-64B2-0FAD-1EB5C68D65A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096" name="Rounded Rectangle 3095">
                <a:extLst>
                  <a:ext uri="{FF2B5EF4-FFF2-40B4-BE49-F238E27FC236}">
                    <a16:creationId xmlns:a16="http://schemas.microsoft.com/office/drawing/2014/main" id="{C954F6C6-5B0B-D356-6062-4E884290029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97" name="Chord 3096">
                <a:extLst>
                  <a:ext uri="{FF2B5EF4-FFF2-40B4-BE49-F238E27FC236}">
                    <a16:creationId xmlns:a16="http://schemas.microsoft.com/office/drawing/2014/main" id="{60F9F017-3650-9274-8435-12BF185255A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E0DF64E6-8C44-8903-3520-949F33EC989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3092" name="TextBox 3091">
              <a:extLst>
                <a:ext uri="{FF2B5EF4-FFF2-40B4-BE49-F238E27FC236}">
                  <a16:creationId xmlns:a16="http://schemas.microsoft.com/office/drawing/2014/main" id="{252B1BFB-8FA2-F6C7-6211-15BB0C9E047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093" name="Rounded Rectangle 3092">
              <a:extLst>
                <a:ext uri="{FF2B5EF4-FFF2-40B4-BE49-F238E27FC236}">
                  <a16:creationId xmlns:a16="http://schemas.microsoft.com/office/drawing/2014/main" id="{FF9B2A7B-5C8C-8314-D062-8B10A2F817B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BEA7C000-B5CF-496D-78C7-EFBCD44DAA0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95" name="Picture 2">
              <a:extLst>
                <a:ext uri="{FF2B5EF4-FFF2-40B4-BE49-F238E27FC236}">
                  <a16:creationId xmlns:a16="http://schemas.microsoft.com/office/drawing/2014/main" id="{1E7A11A0-5F16-F7E8-646E-2BE4496B7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9" name="Picture 3098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38269769-26A3-3940-5B68-588D24006723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3101" name="Rounded Rectangle 3100">
            <a:extLst>
              <a:ext uri="{FF2B5EF4-FFF2-40B4-BE49-F238E27FC236}">
                <a16:creationId xmlns:a16="http://schemas.microsoft.com/office/drawing/2014/main" id="{4A54C0E0-2D53-4CA8-FAEA-EE7DEAD9CFC6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2" name="Rounded Rectangle 3101">
            <a:extLst>
              <a:ext uri="{FF2B5EF4-FFF2-40B4-BE49-F238E27FC236}">
                <a16:creationId xmlns:a16="http://schemas.microsoft.com/office/drawing/2014/main" id="{36D51B03-7585-B254-FC26-3F1F00D48758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2" name="Rounded Rectangle 3111">
            <a:extLst>
              <a:ext uri="{FF2B5EF4-FFF2-40B4-BE49-F238E27FC236}">
                <a16:creationId xmlns:a16="http://schemas.microsoft.com/office/drawing/2014/main" id="{9AB81730-C2C7-5E12-3983-E403163FC5C0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3" name="Rounded Rectangle 3112">
            <a:extLst>
              <a:ext uri="{FF2B5EF4-FFF2-40B4-BE49-F238E27FC236}">
                <a16:creationId xmlns:a16="http://schemas.microsoft.com/office/drawing/2014/main" id="{49A01ED8-0E0C-9B32-40AD-CD35A600C2BE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6" name="TextBox 3115">
            <a:extLst>
              <a:ext uri="{FF2B5EF4-FFF2-40B4-BE49-F238E27FC236}">
                <a16:creationId xmlns:a16="http://schemas.microsoft.com/office/drawing/2014/main" id="{6A193DBD-9ED2-314A-46E0-94EE47FE73C4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3117" name="Picture 12">
            <a:extLst>
              <a:ext uri="{FF2B5EF4-FFF2-40B4-BE49-F238E27FC236}">
                <a16:creationId xmlns:a16="http://schemas.microsoft.com/office/drawing/2014/main" id="{B0EEF367-C351-3CCB-2730-2A8D66BB5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4" name="Straight Connector 3123">
            <a:extLst>
              <a:ext uri="{FF2B5EF4-FFF2-40B4-BE49-F238E27FC236}">
                <a16:creationId xmlns:a16="http://schemas.microsoft.com/office/drawing/2014/main" id="{1C6D60C3-7567-74EA-5C69-252C9EE85D1C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5" name="Straight Connector 3124">
            <a:extLst>
              <a:ext uri="{FF2B5EF4-FFF2-40B4-BE49-F238E27FC236}">
                <a16:creationId xmlns:a16="http://schemas.microsoft.com/office/drawing/2014/main" id="{1B08F601-6F0D-8C5A-9CCC-31444A23DD70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3" name="Rounded Rectangle 3132">
            <a:hlinkClick r:id="rId26" action="ppaction://hlinksldjump"/>
            <a:extLst>
              <a:ext uri="{FF2B5EF4-FFF2-40B4-BE49-F238E27FC236}">
                <a16:creationId xmlns:a16="http://schemas.microsoft.com/office/drawing/2014/main" id="{38D16C66-7CBF-FBF6-33E2-992E392AA4D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34" name="TextBox 3133">
            <a:hlinkClick r:id="rId26" action="ppaction://hlinksldjump"/>
            <a:extLst>
              <a:ext uri="{FF2B5EF4-FFF2-40B4-BE49-F238E27FC236}">
                <a16:creationId xmlns:a16="http://schemas.microsoft.com/office/drawing/2014/main" id="{3F201330-7AB4-B0D1-4971-3F2603AA1FF0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35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B0397E7F-8947-AB29-E542-87C598F06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9" name="TextBox 3138">
            <a:extLst>
              <a:ext uri="{FF2B5EF4-FFF2-40B4-BE49-F238E27FC236}">
                <a16:creationId xmlns:a16="http://schemas.microsoft.com/office/drawing/2014/main" id="{C9ACDCE2-0A6A-DA59-31CA-442BD6E1970B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3142" name="Rounded Rectangle 3141">
            <a:hlinkClick r:id="rId28" action="ppaction://hlinksldjump"/>
            <a:extLst>
              <a:ext uri="{FF2B5EF4-FFF2-40B4-BE49-F238E27FC236}">
                <a16:creationId xmlns:a16="http://schemas.microsoft.com/office/drawing/2014/main" id="{C86C4DB2-C5BF-05D1-81ED-9F556B35E9BA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3" name="Chord 3142">
            <a:extLst>
              <a:ext uri="{FF2B5EF4-FFF2-40B4-BE49-F238E27FC236}">
                <a16:creationId xmlns:a16="http://schemas.microsoft.com/office/drawing/2014/main" id="{5BCB05F9-2FEE-1B54-DB07-83459FA76A2C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44" name="TextBox 3143">
            <a:hlinkClick r:id="rId28" action="ppaction://hlinksldjump"/>
            <a:extLst>
              <a:ext uri="{FF2B5EF4-FFF2-40B4-BE49-F238E27FC236}">
                <a16:creationId xmlns:a16="http://schemas.microsoft.com/office/drawing/2014/main" id="{F4BE4EE0-1AC4-02ED-0035-31944D24B07C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3145" name="TextBox 3144">
            <a:hlinkClick r:id="rId28" action="ppaction://hlinksldjump"/>
            <a:extLst>
              <a:ext uri="{FF2B5EF4-FFF2-40B4-BE49-F238E27FC236}">
                <a16:creationId xmlns:a16="http://schemas.microsoft.com/office/drawing/2014/main" id="{D175A753-87FE-533D-C75C-7FB3C3D20C7D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3149" name="TextBox 3148">
            <a:hlinkClick r:id="rId28" action="ppaction://hlinksldjump"/>
            <a:extLst>
              <a:ext uri="{FF2B5EF4-FFF2-40B4-BE49-F238E27FC236}">
                <a16:creationId xmlns:a16="http://schemas.microsoft.com/office/drawing/2014/main" id="{40603148-773C-2ADA-12E0-D3B5F3279158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50" name="Rounded Rectangle 3149">
            <a:hlinkClick r:id="rId29" action="ppaction://hlinksldjump"/>
            <a:extLst>
              <a:ext uri="{FF2B5EF4-FFF2-40B4-BE49-F238E27FC236}">
                <a16:creationId xmlns:a16="http://schemas.microsoft.com/office/drawing/2014/main" id="{CC5C4D44-6F2B-3479-DB09-5B3084BCB50D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51" name="TextBox 3150">
            <a:hlinkClick r:id="rId29" action="ppaction://hlinksldjump"/>
            <a:extLst>
              <a:ext uri="{FF2B5EF4-FFF2-40B4-BE49-F238E27FC236}">
                <a16:creationId xmlns:a16="http://schemas.microsoft.com/office/drawing/2014/main" id="{61B37476-4C46-D65A-6F2F-D7165EC56174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152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EC9C19D4-CA85-29E9-3008-E9033DE76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3" name="Rounded Rectangle 3152">
            <a:hlinkClick r:id="rId31" action="ppaction://hlinksldjump"/>
            <a:extLst>
              <a:ext uri="{FF2B5EF4-FFF2-40B4-BE49-F238E27FC236}">
                <a16:creationId xmlns:a16="http://schemas.microsoft.com/office/drawing/2014/main" id="{B3D14462-D771-3F56-2DE4-70F778F24628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4" name="TextBox 3153">
            <a:hlinkClick r:id="rId31" action="ppaction://hlinksldjump"/>
            <a:extLst>
              <a:ext uri="{FF2B5EF4-FFF2-40B4-BE49-F238E27FC236}">
                <a16:creationId xmlns:a16="http://schemas.microsoft.com/office/drawing/2014/main" id="{86A7CBC8-D962-67B4-08F6-C0E2879F5A99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155" name="Picture 14">
            <a:hlinkClick r:id="rId31" action="ppaction://hlinksldjump"/>
            <a:extLst>
              <a:ext uri="{FF2B5EF4-FFF2-40B4-BE49-F238E27FC236}">
                <a16:creationId xmlns:a16="http://schemas.microsoft.com/office/drawing/2014/main" id="{C1473FC1-2B9E-F04C-3212-4BFBA0F0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6" name="Rounded Rectangle 3155">
            <a:hlinkClick r:id="rId33" action="ppaction://hlinksldjump"/>
            <a:extLst>
              <a:ext uri="{FF2B5EF4-FFF2-40B4-BE49-F238E27FC236}">
                <a16:creationId xmlns:a16="http://schemas.microsoft.com/office/drawing/2014/main" id="{1CD75685-0D96-D6A9-86DB-287495FBE524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7" name="TextBox 3156">
            <a:hlinkClick r:id="rId33" action="ppaction://hlinksldjump"/>
            <a:extLst>
              <a:ext uri="{FF2B5EF4-FFF2-40B4-BE49-F238E27FC236}">
                <a16:creationId xmlns:a16="http://schemas.microsoft.com/office/drawing/2014/main" id="{B20D2F34-4FB2-F4DA-9317-18A006BE9100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58" name="Picture 16">
            <a:hlinkClick r:id="rId33" action="ppaction://hlinksldjump"/>
            <a:extLst>
              <a:ext uri="{FF2B5EF4-FFF2-40B4-BE49-F238E27FC236}">
                <a16:creationId xmlns:a16="http://schemas.microsoft.com/office/drawing/2014/main" id="{2CE9540F-D877-7CD7-17AE-3E7E1570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9" name="Oval 3158">
            <a:hlinkClick r:id="rId33" action="ppaction://hlinksldjump"/>
            <a:extLst>
              <a:ext uri="{FF2B5EF4-FFF2-40B4-BE49-F238E27FC236}">
                <a16:creationId xmlns:a16="http://schemas.microsoft.com/office/drawing/2014/main" id="{C06AB7D4-898A-D57B-060A-4EA2D6BD0705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60" name="Rounded Rectangle 3159">
            <a:hlinkClick r:id="rId35" action="ppaction://hlinksldjump"/>
            <a:extLst>
              <a:ext uri="{FF2B5EF4-FFF2-40B4-BE49-F238E27FC236}">
                <a16:creationId xmlns:a16="http://schemas.microsoft.com/office/drawing/2014/main" id="{47FACDA5-CCA9-6E75-38A0-2E28A3BC6BCB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1" name="TextBox 3160">
            <a:hlinkClick r:id="rId35" action="ppaction://hlinksldjump"/>
            <a:extLst>
              <a:ext uri="{FF2B5EF4-FFF2-40B4-BE49-F238E27FC236}">
                <a16:creationId xmlns:a16="http://schemas.microsoft.com/office/drawing/2014/main" id="{1C105B5F-42DA-E37B-1880-3ADA6A5A52F2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162" name="Picture 18">
            <a:hlinkClick r:id="rId35" action="ppaction://hlinksldjump"/>
            <a:extLst>
              <a:ext uri="{FF2B5EF4-FFF2-40B4-BE49-F238E27FC236}">
                <a16:creationId xmlns:a16="http://schemas.microsoft.com/office/drawing/2014/main" id="{C3CFA94F-0E8C-ECE1-B0E9-E21E3CD58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3" name="Rounded Rectangle 3162">
            <a:hlinkClick r:id="rId37" action="ppaction://hlinksldjump"/>
            <a:extLst>
              <a:ext uri="{FF2B5EF4-FFF2-40B4-BE49-F238E27FC236}">
                <a16:creationId xmlns:a16="http://schemas.microsoft.com/office/drawing/2014/main" id="{3AB9D846-B3A8-DD79-C50D-C01A8474366F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64" name="TextBox 3163">
            <a:hlinkClick r:id="rId37" action="ppaction://hlinksldjump"/>
            <a:extLst>
              <a:ext uri="{FF2B5EF4-FFF2-40B4-BE49-F238E27FC236}">
                <a16:creationId xmlns:a16="http://schemas.microsoft.com/office/drawing/2014/main" id="{AE5CAC34-50CA-5FC9-A287-C1AAE00272B1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165" name="Picture 2">
            <a:hlinkClick r:id="rId37" action="ppaction://hlinksldjump"/>
            <a:extLst>
              <a:ext uri="{FF2B5EF4-FFF2-40B4-BE49-F238E27FC236}">
                <a16:creationId xmlns:a16="http://schemas.microsoft.com/office/drawing/2014/main" id="{CEFEAA46-ECAC-EE54-9E5E-908B29C9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997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F5CCD-1F5D-23AB-3819-B3F361490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24BD21-F25A-16FD-C561-63F0CCD2370A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1859018-5BF8-3A2D-0056-234C7868B6AF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83C146B0-0D66-3EBE-C783-3C311E53A8A3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6B2287B-CFB4-8E46-A93B-CAFB909F7BC1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8FDA495-928F-8EB1-7797-8CB3932E53CE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C0B56-1274-AFE7-5319-DDAAED7D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CF91E7-4C5F-50CA-40D1-9D4298535613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5" name="Rounded Rectangle 2074">
            <a:extLst>
              <a:ext uri="{FF2B5EF4-FFF2-40B4-BE49-F238E27FC236}">
                <a16:creationId xmlns:a16="http://schemas.microsoft.com/office/drawing/2014/main" id="{BC139644-A52F-40CE-6B4D-275DD3991778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3D8CA883-A38B-CFAF-8817-856742A0AB7B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07AF27CE-0012-016D-9CB3-FFE6D70C1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F64AC74C-C57D-2E9B-44A1-FF1C5D1C0B25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04F788A3-E950-9759-73B1-AF91F64A4D74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9C404B9A-005C-ABFA-F012-B12755C644F8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hlinkClick r:id="rId5" action="ppaction://hlinksldjump"/>
            <a:extLst>
              <a:ext uri="{FF2B5EF4-FFF2-40B4-BE49-F238E27FC236}">
                <a16:creationId xmlns:a16="http://schemas.microsoft.com/office/drawing/2014/main" id="{D09E1D85-EC89-BC09-2DE8-1BBF866B2583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Rides</a:t>
            </a:r>
          </a:p>
        </p:txBody>
      </p:sp>
      <p:sp>
        <p:nvSpPr>
          <p:cNvPr id="2086" name="Rounded Rectangle 2085">
            <a:hlinkClick r:id="rId6" action="ppaction://hlinksldjump"/>
            <a:extLst>
              <a:ext uri="{FF2B5EF4-FFF2-40B4-BE49-F238E27FC236}">
                <a16:creationId xmlns:a16="http://schemas.microsoft.com/office/drawing/2014/main" id="{76BAF59E-BAEF-6E16-6DE5-99F4951A6369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89F4EB9F-3E90-E7B5-8D7D-815748241A42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extLst>
              <a:ext uri="{FF2B5EF4-FFF2-40B4-BE49-F238E27FC236}">
                <a16:creationId xmlns:a16="http://schemas.microsoft.com/office/drawing/2014/main" id="{7C554DFE-D572-92C3-A9E7-DA0442AF2CE3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BDDEF72B-B18F-BF67-5DB3-4C8A94EEE6AC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B35827A6-4E98-46D6-CEC0-DA726F517B14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07ED9416-4CA5-3B63-32E8-D929E4BFE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5E8BB607-E196-3798-0742-417ECFF1F26D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57A8F963-A84C-347D-18C0-7AFD45A9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D76C2247-7AC0-39B6-7DC4-50B5FCDC3665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C9AB2D0B-E090-58C6-109F-BB2B0A3EE17B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08B12759-3D39-3705-F182-AB66EF9C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5187269D-4360-9594-32CA-0AB054BC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08560202-8A45-5A24-F007-9144F687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8" name="TextBox 2107">
            <a:extLst>
              <a:ext uri="{FF2B5EF4-FFF2-40B4-BE49-F238E27FC236}">
                <a16:creationId xmlns:a16="http://schemas.microsoft.com/office/drawing/2014/main" id="{CCF31B79-0EAA-B386-3605-69D3D22370B7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9007904B-FEFC-B8D6-6598-5B256D53993B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72F08AF8-8480-2948-0734-010D44702BB6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9756FAFB-CF7F-2EC8-3B33-CA0265B9DDE6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9BBB0989-D927-BC32-F1CD-BA8D3A728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51185335-FE93-2C36-0E83-554E4E1D46BC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A25C71B3-3385-DD85-E025-5EEB9229D73B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C3555D18-9E9F-76B9-AF01-E3530E333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 descr="A map of a park&#10;&#10;AI-generated content may be incorrect.">
            <a:extLst>
              <a:ext uri="{FF2B5EF4-FFF2-40B4-BE49-F238E27FC236}">
                <a16:creationId xmlns:a16="http://schemas.microsoft.com/office/drawing/2014/main" id="{F83DDA51-AA75-696F-0286-0A454263F4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95" y="1611054"/>
            <a:ext cx="4644515" cy="268723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4109AB0-27F4-B015-1239-7F4431EDCD21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FFBD3-BC63-E3E0-961C-9BDAD8502554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BEAE68-D346-A617-1A5A-B95B8FAD18F4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0E8D347-60BE-7EC0-5E03-814C59B83C0D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B451D0A-6F52-7594-FA50-2C8316E7CC98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A1D7AFF-D1D0-326D-74A5-A516DF1EC92D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32" name="Chord 31">
                  <a:extLst>
                    <a:ext uri="{FF2B5EF4-FFF2-40B4-BE49-F238E27FC236}">
                      <a16:creationId xmlns:a16="http://schemas.microsoft.com/office/drawing/2014/main" id="{EEBFD4AC-75AD-2361-F8E3-7BBFD3D178AA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33F056-A29A-4026-4634-07963D7DCBFF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6C34CA-9823-DBC9-1308-03B57646E306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45C419E-C61E-488D-B6EC-A794777D20A0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0FBE57-044B-6C55-6AB1-E2780B98E212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0D7E451-C6BF-1F8D-2317-86A529E9E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63AF03-989B-5EE3-7049-8AA19C5DFE1F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7791649-30EE-0993-9D0A-ECA39ED50B66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655B9F1-235E-32E7-B7A2-F32D3332FC2F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4E5A8DA-010A-EDA9-907F-D85C67E8F34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58EFBAF-F0FC-6E5D-DD9A-E70B257567A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DE14A470-377D-EB76-E835-4C5D7282D50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F1D149-5B4A-858D-70D2-3C26645112C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867339-0D92-8F3C-6418-3D203A5F7E4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C7BE907C-1D95-A853-8363-86F0C311410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694364-1E85-4694-D54C-C97458B12D5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D60E1E09-08BE-0A22-1C29-BF146E5BF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8962EA-6B2A-9FD5-2528-EBF0847C1588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155666-354F-081D-740D-D0F1FB65117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89D25051-D12C-303B-8412-52E52AB6024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13F5F716-1570-0831-D18D-6805E8358BA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D7E9381-CA8C-11D6-8C21-EBD248FC2F6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9EDDE0-BD8C-FF1B-985A-586ADB1709B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722EEB56-EAEE-4FCD-03F9-A4CB300C49B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F0EDDD-1CDA-6EB9-38FB-4F969B07CBB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F9523E1D-BFD0-18F6-4B22-D75F92B4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985BE030-D7F4-7297-EF92-4006CD85B30B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2049" name="Group 2048">
              <a:extLst>
                <a:ext uri="{FF2B5EF4-FFF2-40B4-BE49-F238E27FC236}">
                  <a16:creationId xmlns:a16="http://schemas.microsoft.com/office/drawing/2014/main" id="{A0A1E8A9-29E0-6832-38DC-24B57589EB0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56" name="Rounded Rectangle 2055">
                <a:extLst>
                  <a:ext uri="{FF2B5EF4-FFF2-40B4-BE49-F238E27FC236}">
                    <a16:creationId xmlns:a16="http://schemas.microsoft.com/office/drawing/2014/main" id="{31CBCEFB-61BE-07D2-EE34-E91776B6C5F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57" name="Chord 2056">
                <a:extLst>
                  <a:ext uri="{FF2B5EF4-FFF2-40B4-BE49-F238E27FC236}">
                    <a16:creationId xmlns:a16="http://schemas.microsoft.com/office/drawing/2014/main" id="{1320C23D-44C3-2EF0-2E83-2B42885289A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95D4305C-8E9C-2C33-0CB6-E0F49CA348C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6DED00EF-864E-6D6C-274A-EB0A5122082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053" name="Rounded Rectangle 2052">
              <a:extLst>
                <a:ext uri="{FF2B5EF4-FFF2-40B4-BE49-F238E27FC236}">
                  <a16:creationId xmlns:a16="http://schemas.microsoft.com/office/drawing/2014/main" id="{41FD5A08-F540-1FEB-E6DB-F87AAC43210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B50B5D00-A3BE-6AFC-B71A-1E920E439DC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55" name="Picture 2">
              <a:extLst>
                <a:ext uri="{FF2B5EF4-FFF2-40B4-BE49-F238E27FC236}">
                  <a16:creationId xmlns:a16="http://schemas.microsoft.com/office/drawing/2014/main" id="{4CB4FD6C-175F-B56E-CE53-04E00C1A0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9EB511C6-26AF-121E-A370-C7E0CD0E93C8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FCBFDB4A-DF84-37A1-14C5-5103FBEA8DA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65" name="Rounded Rectangle 2064">
                <a:extLst>
                  <a:ext uri="{FF2B5EF4-FFF2-40B4-BE49-F238E27FC236}">
                    <a16:creationId xmlns:a16="http://schemas.microsoft.com/office/drawing/2014/main" id="{79CA9071-2DB1-0236-0AC5-44099B89651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66" name="Chord 2065">
                <a:extLst>
                  <a:ext uri="{FF2B5EF4-FFF2-40B4-BE49-F238E27FC236}">
                    <a16:creationId xmlns:a16="http://schemas.microsoft.com/office/drawing/2014/main" id="{90F49667-5050-BE67-9B18-F8E0B1C79FC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AE897698-6791-0805-0977-739D01C7708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57921785-C891-0A4C-D4D1-83B46AA3A49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2062" name="Rounded Rectangle 2061">
              <a:extLst>
                <a:ext uri="{FF2B5EF4-FFF2-40B4-BE49-F238E27FC236}">
                  <a16:creationId xmlns:a16="http://schemas.microsoft.com/office/drawing/2014/main" id="{750D2C3A-9DE5-42EF-352A-8B51C1F8BE9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EBC5693A-BCF5-798E-5B0C-78974B2D6B9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64" name="Picture 2">
              <a:extLst>
                <a:ext uri="{FF2B5EF4-FFF2-40B4-BE49-F238E27FC236}">
                  <a16:creationId xmlns:a16="http://schemas.microsoft.com/office/drawing/2014/main" id="{B8FFAEDB-1391-544C-089C-D6CC405E0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80DE4A17-3709-DD1F-00DC-600909DA700B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2068" name="Group 2067">
              <a:extLst>
                <a:ext uri="{FF2B5EF4-FFF2-40B4-BE49-F238E27FC236}">
                  <a16:creationId xmlns:a16="http://schemas.microsoft.com/office/drawing/2014/main" id="{4BDD1520-96C6-953F-7728-FB9BA98B84F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74" name="Rounded Rectangle 2073">
                <a:extLst>
                  <a:ext uri="{FF2B5EF4-FFF2-40B4-BE49-F238E27FC236}">
                    <a16:creationId xmlns:a16="http://schemas.microsoft.com/office/drawing/2014/main" id="{6098537E-12B8-598D-2A08-D9C69A3D237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77" name="Chord 2076">
                <a:extLst>
                  <a:ext uri="{FF2B5EF4-FFF2-40B4-BE49-F238E27FC236}">
                    <a16:creationId xmlns:a16="http://schemas.microsoft.com/office/drawing/2014/main" id="{94788677-5321-CB91-A34E-1FB1165B20D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8EDAE7A3-CE11-87DC-077E-FC67737B95E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0F7E0F98-4978-DE24-F311-7AAD5DDB63F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2071" name="Rounded Rectangle 2070">
              <a:extLst>
                <a:ext uri="{FF2B5EF4-FFF2-40B4-BE49-F238E27FC236}">
                  <a16:creationId xmlns:a16="http://schemas.microsoft.com/office/drawing/2014/main" id="{76D3AD7B-2787-DC56-16E3-DD78697F19B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1390A182-15A6-63EB-51D3-9E9C80928DD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73" name="Picture 2">
              <a:extLst>
                <a:ext uri="{FF2B5EF4-FFF2-40B4-BE49-F238E27FC236}">
                  <a16:creationId xmlns:a16="http://schemas.microsoft.com/office/drawing/2014/main" id="{F54C57E2-BB45-EDEB-44D8-D331298FD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77F9A52C-7340-DA0D-F4E4-50B3BC576172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A5821391-C130-186D-3AD1-ED870C15DCE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92" name="Rounded Rectangle 2091">
                <a:extLst>
                  <a:ext uri="{FF2B5EF4-FFF2-40B4-BE49-F238E27FC236}">
                    <a16:creationId xmlns:a16="http://schemas.microsoft.com/office/drawing/2014/main" id="{B2A0BCBA-E274-61BE-4162-893CC978D56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93" name="Chord 2092">
                <a:extLst>
                  <a:ext uri="{FF2B5EF4-FFF2-40B4-BE49-F238E27FC236}">
                    <a16:creationId xmlns:a16="http://schemas.microsoft.com/office/drawing/2014/main" id="{3C6F3FF5-BEC6-C034-2D55-4633F74E54F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BE05A589-7DBC-8159-AD08-B0B6FA1A40D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7440A887-52B9-10AF-8A4A-F80B2D8285F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2088" name="Rounded Rectangle 2087">
              <a:extLst>
                <a:ext uri="{FF2B5EF4-FFF2-40B4-BE49-F238E27FC236}">
                  <a16:creationId xmlns:a16="http://schemas.microsoft.com/office/drawing/2014/main" id="{27FA3474-401C-2B7A-56FE-15210507871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936F12A6-0576-CD2D-74EA-84977DE9996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90" name="Picture 2">
              <a:extLst>
                <a:ext uri="{FF2B5EF4-FFF2-40B4-BE49-F238E27FC236}">
                  <a16:creationId xmlns:a16="http://schemas.microsoft.com/office/drawing/2014/main" id="{330443E3-953C-F4D9-5D43-CAFC70717B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01C37454-FEC6-0933-6959-189CFD190888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2103" name="Group 2102">
              <a:extLst>
                <a:ext uri="{FF2B5EF4-FFF2-40B4-BE49-F238E27FC236}">
                  <a16:creationId xmlns:a16="http://schemas.microsoft.com/office/drawing/2014/main" id="{138B3AF1-5233-E1B5-709C-BC6BEF7D31F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079" name="Rounded Rectangle 3078">
                <a:extLst>
                  <a:ext uri="{FF2B5EF4-FFF2-40B4-BE49-F238E27FC236}">
                    <a16:creationId xmlns:a16="http://schemas.microsoft.com/office/drawing/2014/main" id="{23FBC68B-2DA5-8E50-4B8E-819BE322ED4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84" name="Chord 3083">
                <a:extLst>
                  <a:ext uri="{FF2B5EF4-FFF2-40B4-BE49-F238E27FC236}">
                    <a16:creationId xmlns:a16="http://schemas.microsoft.com/office/drawing/2014/main" id="{036C9B4E-F6C7-C533-E18A-35A4DA805EF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FB9B2157-FF0D-9529-DF28-CB4526AB3AA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1B4FDA2A-E29C-9840-56AD-2A15B15772D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072" name="Rounded Rectangle 3071">
              <a:extLst>
                <a:ext uri="{FF2B5EF4-FFF2-40B4-BE49-F238E27FC236}">
                  <a16:creationId xmlns:a16="http://schemas.microsoft.com/office/drawing/2014/main" id="{CC027C2D-3AB5-0EEF-3D63-72C57C799B2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360BA113-E01A-FE4C-1E40-702737F950F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5C7E4F8-B6E5-D61D-DCE3-C2CD172F4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7" name="Picture 3086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0679BE6F-3FA4-E2A4-240D-A1A6BC3B1AA8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3089" name="Rounded Rectangle 3088">
            <a:extLst>
              <a:ext uri="{FF2B5EF4-FFF2-40B4-BE49-F238E27FC236}">
                <a16:creationId xmlns:a16="http://schemas.microsoft.com/office/drawing/2014/main" id="{1CCF0C7F-16F4-858F-66FC-D66E2F62EB29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091" name="Rounded Rectangle 3090">
            <a:extLst>
              <a:ext uri="{FF2B5EF4-FFF2-40B4-BE49-F238E27FC236}">
                <a16:creationId xmlns:a16="http://schemas.microsoft.com/office/drawing/2014/main" id="{65B0CBB3-42FA-30BB-BA81-402AC538EED6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3" name="Rounded Rectangle 3102">
            <a:extLst>
              <a:ext uri="{FF2B5EF4-FFF2-40B4-BE49-F238E27FC236}">
                <a16:creationId xmlns:a16="http://schemas.microsoft.com/office/drawing/2014/main" id="{6646F625-E20B-9A35-A899-ED91691BCD27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4" name="Rounded Rectangle 3103">
            <a:extLst>
              <a:ext uri="{FF2B5EF4-FFF2-40B4-BE49-F238E27FC236}">
                <a16:creationId xmlns:a16="http://schemas.microsoft.com/office/drawing/2014/main" id="{997FD88E-F2DF-F50E-CF9C-EFFE26264B99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6" name="TextBox 3105">
            <a:extLst>
              <a:ext uri="{FF2B5EF4-FFF2-40B4-BE49-F238E27FC236}">
                <a16:creationId xmlns:a16="http://schemas.microsoft.com/office/drawing/2014/main" id="{07839DBA-4D30-0812-0D3A-53A722A0B09F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3107" name="Picture 12">
            <a:extLst>
              <a:ext uri="{FF2B5EF4-FFF2-40B4-BE49-F238E27FC236}">
                <a16:creationId xmlns:a16="http://schemas.microsoft.com/office/drawing/2014/main" id="{FB706269-273F-1149-584A-0D2A9C458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15" name="Straight Connector 3114">
            <a:extLst>
              <a:ext uri="{FF2B5EF4-FFF2-40B4-BE49-F238E27FC236}">
                <a16:creationId xmlns:a16="http://schemas.microsoft.com/office/drawing/2014/main" id="{22D4A4C0-91EE-45EB-8D76-A1143F8418D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6" name="Straight Connector 3115">
            <a:extLst>
              <a:ext uri="{FF2B5EF4-FFF2-40B4-BE49-F238E27FC236}">
                <a16:creationId xmlns:a16="http://schemas.microsoft.com/office/drawing/2014/main" id="{F34F3571-AB75-9B8C-AA40-0DF18D1089F9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4" name="Rounded Rectangle 3123">
            <a:hlinkClick r:id="rId24" action="ppaction://hlinksldjump"/>
            <a:extLst>
              <a:ext uri="{FF2B5EF4-FFF2-40B4-BE49-F238E27FC236}">
                <a16:creationId xmlns:a16="http://schemas.microsoft.com/office/drawing/2014/main" id="{6EF54B33-5EE7-54A0-4A28-6F62EBBECA7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25" name="TextBox 3124">
            <a:hlinkClick r:id="rId24" action="ppaction://hlinksldjump"/>
            <a:extLst>
              <a:ext uri="{FF2B5EF4-FFF2-40B4-BE49-F238E27FC236}">
                <a16:creationId xmlns:a16="http://schemas.microsoft.com/office/drawing/2014/main" id="{014B04D4-DB03-40F9-E56C-D161E533E4C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26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BF71F71B-ACE1-4E73-C0DD-B9D7A0012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0" name="Rounded Rectangle 3129">
            <a:hlinkClick r:id="rId26" action="ppaction://hlinksldjump"/>
            <a:extLst>
              <a:ext uri="{FF2B5EF4-FFF2-40B4-BE49-F238E27FC236}">
                <a16:creationId xmlns:a16="http://schemas.microsoft.com/office/drawing/2014/main" id="{B0C36F73-AE29-C29A-6CCB-37C5079397BD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31" name="Chord 3130">
            <a:extLst>
              <a:ext uri="{FF2B5EF4-FFF2-40B4-BE49-F238E27FC236}">
                <a16:creationId xmlns:a16="http://schemas.microsoft.com/office/drawing/2014/main" id="{1D011766-788D-C4FA-7EBB-6A9CE5588F5C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32" name="TextBox 3131">
            <a:hlinkClick r:id="rId26" action="ppaction://hlinksldjump"/>
            <a:extLst>
              <a:ext uri="{FF2B5EF4-FFF2-40B4-BE49-F238E27FC236}">
                <a16:creationId xmlns:a16="http://schemas.microsoft.com/office/drawing/2014/main" id="{AF8BCD96-A561-18CF-B907-1417E0907A49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3133" name="TextBox 3132">
            <a:hlinkClick r:id="rId26" action="ppaction://hlinksldjump"/>
            <a:extLst>
              <a:ext uri="{FF2B5EF4-FFF2-40B4-BE49-F238E27FC236}">
                <a16:creationId xmlns:a16="http://schemas.microsoft.com/office/drawing/2014/main" id="{8830E0CD-04A9-E77D-3057-32CF843711CF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3137" name="TextBox 3136">
            <a:hlinkClick r:id="rId26" action="ppaction://hlinksldjump"/>
            <a:extLst>
              <a:ext uri="{FF2B5EF4-FFF2-40B4-BE49-F238E27FC236}">
                <a16:creationId xmlns:a16="http://schemas.microsoft.com/office/drawing/2014/main" id="{79221822-1BB4-669F-9766-F64FB8AD8034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38" name="Rounded Rectangle 3137">
            <a:hlinkClick r:id="rId27" action="ppaction://hlinksldjump"/>
            <a:extLst>
              <a:ext uri="{FF2B5EF4-FFF2-40B4-BE49-F238E27FC236}">
                <a16:creationId xmlns:a16="http://schemas.microsoft.com/office/drawing/2014/main" id="{C189F957-41FD-3674-00B6-7F56620DACC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39" name="TextBox 3138">
            <a:hlinkClick r:id="rId27" action="ppaction://hlinksldjump"/>
            <a:extLst>
              <a:ext uri="{FF2B5EF4-FFF2-40B4-BE49-F238E27FC236}">
                <a16:creationId xmlns:a16="http://schemas.microsoft.com/office/drawing/2014/main" id="{3BF75A27-27D2-E539-3128-6F888F4C8562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140" name="Picture 4">
            <a:hlinkClick r:id="rId27" action="ppaction://hlinksldjump"/>
            <a:extLst>
              <a:ext uri="{FF2B5EF4-FFF2-40B4-BE49-F238E27FC236}">
                <a16:creationId xmlns:a16="http://schemas.microsoft.com/office/drawing/2014/main" id="{540CAF7D-0400-AD50-D9A6-F6740D4A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1" name="Rounded Rectangle 3140">
            <a:hlinkClick r:id="rId29" action="ppaction://hlinksldjump"/>
            <a:extLst>
              <a:ext uri="{FF2B5EF4-FFF2-40B4-BE49-F238E27FC236}">
                <a16:creationId xmlns:a16="http://schemas.microsoft.com/office/drawing/2014/main" id="{CB673C2F-9BD0-45D5-83DD-7DB6417E08BC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2" name="TextBox 3141">
            <a:hlinkClick r:id="rId29" action="ppaction://hlinksldjump"/>
            <a:extLst>
              <a:ext uri="{FF2B5EF4-FFF2-40B4-BE49-F238E27FC236}">
                <a16:creationId xmlns:a16="http://schemas.microsoft.com/office/drawing/2014/main" id="{21617F93-C0AB-F04D-078E-C3D6DC560CC2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143" name="Picture 14">
            <a:hlinkClick r:id="rId29" action="ppaction://hlinksldjump"/>
            <a:extLst>
              <a:ext uri="{FF2B5EF4-FFF2-40B4-BE49-F238E27FC236}">
                <a16:creationId xmlns:a16="http://schemas.microsoft.com/office/drawing/2014/main" id="{599A66C0-D63C-6F55-444E-6759813C9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4" name="Rounded Rectangle 3143">
            <a:hlinkClick r:id="rId31" action="ppaction://hlinksldjump"/>
            <a:extLst>
              <a:ext uri="{FF2B5EF4-FFF2-40B4-BE49-F238E27FC236}">
                <a16:creationId xmlns:a16="http://schemas.microsoft.com/office/drawing/2014/main" id="{C667824F-D18B-59C7-499C-9C146BA6B9E2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5" name="TextBox 3144">
            <a:hlinkClick r:id="rId31" action="ppaction://hlinksldjump"/>
            <a:extLst>
              <a:ext uri="{FF2B5EF4-FFF2-40B4-BE49-F238E27FC236}">
                <a16:creationId xmlns:a16="http://schemas.microsoft.com/office/drawing/2014/main" id="{DC273A7D-8E18-BF53-F789-1686EF06A693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46" name="Picture 16">
            <a:hlinkClick r:id="rId31" action="ppaction://hlinksldjump"/>
            <a:extLst>
              <a:ext uri="{FF2B5EF4-FFF2-40B4-BE49-F238E27FC236}">
                <a16:creationId xmlns:a16="http://schemas.microsoft.com/office/drawing/2014/main" id="{9FA5105B-0E0C-63FC-EE59-D7A89CE3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7" name="Oval 3146">
            <a:hlinkClick r:id="rId31" action="ppaction://hlinksldjump"/>
            <a:extLst>
              <a:ext uri="{FF2B5EF4-FFF2-40B4-BE49-F238E27FC236}">
                <a16:creationId xmlns:a16="http://schemas.microsoft.com/office/drawing/2014/main" id="{5939CC0F-EB33-DD0A-BF28-19C0B7E642F8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48" name="Rounded Rectangle 3147">
            <a:hlinkClick r:id="rId33" action="ppaction://hlinksldjump"/>
            <a:extLst>
              <a:ext uri="{FF2B5EF4-FFF2-40B4-BE49-F238E27FC236}">
                <a16:creationId xmlns:a16="http://schemas.microsoft.com/office/drawing/2014/main" id="{AE4F788C-F028-4C3D-F57B-7A752C13E203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9" name="TextBox 3148">
            <a:hlinkClick r:id="rId33" action="ppaction://hlinksldjump"/>
            <a:extLst>
              <a:ext uri="{FF2B5EF4-FFF2-40B4-BE49-F238E27FC236}">
                <a16:creationId xmlns:a16="http://schemas.microsoft.com/office/drawing/2014/main" id="{E5E02999-B0B1-2DB4-DB23-305DFFACE211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150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BE10A59E-C3EA-C2A1-E48E-62DD58A9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1" name="Rounded Rectangle 3150">
            <a:hlinkClick r:id="rId35" action="ppaction://hlinksldjump"/>
            <a:extLst>
              <a:ext uri="{FF2B5EF4-FFF2-40B4-BE49-F238E27FC236}">
                <a16:creationId xmlns:a16="http://schemas.microsoft.com/office/drawing/2014/main" id="{0828CA4B-EF5D-7A0B-5BAD-83615333C478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52" name="TextBox 3151">
            <a:hlinkClick r:id="rId35" action="ppaction://hlinksldjump"/>
            <a:extLst>
              <a:ext uri="{FF2B5EF4-FFF2-40B4-BE49-F238E27FC236}">
                <a16:creationId xmlns:a16="http://schemas.microsoft.com/office/drawing/2014/main" id="{DFF115E8-55B9-3706-B8AF-786D92F9FCFE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153" name="Picture 2">
            <a:hlinkClick r:id="rId35" action="ppaction://hlinksldjump"/>
            <a:extLst>
              <a:ext uri="{FF2B5EF4-FFF2-40B4-BE49-F238E27FC236}">
                <a16:creationId xmlns:a16="http://schemas.microsoft.com/office/drawing/2014/main" id="{DD08E8C2-A464-BE24-F976-1AC936BD9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11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C52F42-2761-0F6A-24B3-12312D09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733A35-B716-9E2F-5D3C-C78231D250CC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3B279A0-49D3-C33C-BE35-12D4EA37F473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C595DFBB-A873-0740-6F72-CE38C467A8E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E7F81F0-AF6C-DA0C-BA8A-AEA8DFE77A0D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48CBD4-1A6D-9E29-0888-79A05841F29A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E4026-6118-618B-EED3-D2DB3C3A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94BE80C-D4EC-C5AB-3B09-20AA95B25CF1}"/>
              </a:ext>
            </a:extLst>
          </p:cNvPr>
          <p:cNvSpPr/>
          <p:nvPr/>
        </p:nvSpPr>
        <p:spPr>
          <a:xfrm>
            <a:off x="7140640" y="702318"/>
            <a:ext cx="4857870" cy="5944430"/>
          </a:xfrm>
          <a:prstGeom prst="roundRect">
            <a:avLst>
              <a:gd name="adj" fmla="val 5241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22CB9C41-8929-34DD-6600-7DDF233B5B3C}"/>
              </a:ext>
            </a:extLst>
          </p:cNvPr>
          <p:cNvSpPr/>
          <p:nvPr/>
        </p:nvSpPr>
        <p:spPr>
          <a:xfrm>
            <a:off x="930152" y="702318"/>
            <a:ext cx="607243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38F01189-14B9-3DE4-0796-948F7E826641}"/>
              </a:ext>
            </a:extLst>
          </p:cNvPr>
          <p:cNvSpPr/>
          <p:nvPr/>
        </p:nvSpPr>
        <p:spPr>
          <a:xfrm rot="16200000">
            <a:off x="3139419" y="-1222193"/>
            <a:ext cx="568510" cy="466334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224CA526-15CF-7DEB-73AF-1159156686B6}"/>
              </a:ext>
            </a:extLst>
          </p:cNvPr>
          <p:cNvSpPr/>
          <p:nvPr/>
        </p:nvSpPr>
        <p:spPr>
          <a:xfrm rot="16200000">
            <a:off x="1459881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A463F2A5-576F-B164-A6D8-06BF46552552}"/>
              </a:ext>
            </a:extLst>
          </p:cNvPr>
          <p:cNvSpPr/>
          <p:nvPr/>
        </p:nvSpPr>
        <p:spPr>
          <a:xfrm rot="16200000">
            <a:off x="2572372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782A2BAB-7CF7-F91F-15A8-654EF73FA6DB}"/>
              </a:ext>
            </a:extLst>
          </p:cNvPr>
          <p:cNvSpPr/>
          <p:nvPr/>
        </p:nvSpPr>
        <p:spPr>
          <a:xfrm rot="16200000">
            <a:off x="3684863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4" action="ppaction://hlinksldjump"/>
            <a:extLst>
              <a:ext uri="{FF2B5EF4-FFF2-40B4-BE49-F238E27FC236}">
                <a16:creationId xmlns:a16="http://schemas.microsoft.com/office/drawing/2014/main" id="{4B97865A-4AD9-A986-5F48-90462C209EF4}"/>
              </a:ext>
            </a:extLst>
          </p:cNvPr>
          <p:cNvSpPr/>
          <p:nvPr/>
        </p:nvSpPr>
        <p:spPr>
          <a:xfrm rot="16200000">
            <a:off x="4797354" y="582002"/>
            <a:ext cx="515281" cy="1054947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4F29FD96-F001-F849-B1A4-3A5422FD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584A7783-A975-E189-475C-9831B932D88A}"/>
              </a:ext>
            </a:extLst>
          </p:cNvPr>
          <p:cNvSpPr/>
          <p:nvPr/>
        </p:nvSpPr>
        <p:spPr>
          <a:xfrm rot="16200000">
            <a:off x="6099184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DDF4F646-1072-BFD9-ED3B-049B545F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97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32">
            <a:extLst>
              <a:ext uri="{FF2B5EF4-FFF2-40B4-BE49-F238E27FC236}">
                <a16:creationId xmlns:a16="http://schemas.microsoft.com/office/drawing/2014/main" id="{FB34BD4E-1D51-23AB-AAC8-8F0318EFE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74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F0DFD75E-026F-466D-AEB3-54705D3B5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8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00144EEC-D99F-1931-0E6D-A94B68C3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91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D17D33E3-116B-5295-84F4-3153C021837B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8AE3A364-AF65-ECC1-EB32-78A778BEE6D3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EB4E9761-850A-46CD-0BFB-44C269C629C6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F143BDEF-E04B-845F-50CD-0EF2430D24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F7035DE3-089C-A83C-6701-510969ACE144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ADCB9E21-15F3-FAE5-23CD-B1CD5A6DE680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CBD09A3A-1816-74BA-2310-A69E3BC36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5051F89-6DF9-3B16-5DFD-246BD3008CEC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DA8E653B-E8A9-F5C1-6E20-3FBCF0F23338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E286750F-686E-D411-95EC-1119551DF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2544A322-9222-C3D0-4619-6E8F1B582FC3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0020086C-1083-FD81-4A6A-BC9B5ED5F4C1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879C6FC5-F7B1-B2B6-5665-F9EE284905B7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extLst>
                    <a:ext uri="{FF2B5EF4-FFF2-40B4-BE49-F238E27FC236}">
                      <a16:creationId xmlns:a16="http://schemas.microsoft.com/office/drawing/2014/main" id="{7F2C67D3-9765-D8FB-6D7E-68AE917A5B07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extLst>
                    <a:ext uri="{FF2B5EF4-FFF2-40B4-BE49-F238E27FC236}">
                      <a16:creationId xmlns:a16="http://schemas.microsoft.com/office/drawing/2014/main" id="{352E125C-5802-6CB8-832F-BE74B2092A62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CC9125DA-18FD-80FF-5794-75068524932D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C5B93471-26D6-2DB6-4629-F39AF9BA294D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9E4B1873-FFDA-3827-4F2B-E3E15621769F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F6191273-9C8D-DE21-316C-DC47E352DDD1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2FF3BBD7-81DC-8AC7-D6B6-B4BB78F1F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05085BC1-5337-061D-26B7-648029E2606E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2095" name="TextBox 2094">
            <a:extLst>
              <a:ext uri="{FF2B5EF4-FFF2-40B4-BE49-F238E27FC236}">
                <a16:creationId xmlns:a16="http://schemas.microsoft.com/office/drawing/2014/main" id="{A9C53676-08E0-0DD2-ECFB-F8B9EAD6F838}"/>
              </a:ext>
            </a:extLst>
          </p:cNvPr>
          <p:cNvSpPr txBox="1"/>
          <p:nvPr/>
        </p:nvSpPr>
        <p:spPr>
          <a:xfrm>
            <a:off x="5932991" y="1166620"/>
            <a:ext cx="8821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1 min ago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5D204-B864-7622-928F-A31D0696F9E0}"/>
              </a:ext>
            </a:extLst>
          </p:cNvPr>
          <p:cNvSpPr txBox="1"/>
          <p:nvPr/>
        </p:nvSpPr>
        <p:spPr>
          <a:xfrm>
            <a:off x="8004164" y="1064626"/>
            <a:ext cx="3130821" cy="2755172"/>
          </a:xfrm>
          <a:prstGeom prst="ellipse">
            <a:avLst/>
          </a:prstGeom>
          <a:noFill/>
        </p:spPr>
        <p:txBody>
          <a:bodyPr wrap="square" rtlCol="0">
            <a:prstTxWarp prst="textArchUp">
              <a:avLst>
                <a:gd name="adj" fmla="val 13069959"/>
              </a:avLst>
            </a:prstTxWarp>
            <a:spAutoFit/>
            <a:flatTx/>
          </a:bodyPr>
          <a:lstStyle/>
          <a:p>
            <a:r>
              <a:rPr lang="en-GB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</a:p>
        </p:txBody>
      </p: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41A67995-87A0-8B4C-D51C-D21925B62AEF}"/>
              </a:ext>
            </a:extLst>
          </p:cNvPr>
          <p:cNvGrpSpPr/>
          <p:nvPr/>
        </p:nvGrpSpPr>
        <p:grpSpPr>
          <a:xfrm>
            <a:off x="8582545" y="1613182"/>
            <a:ext cx="1968665" cy="1968665"/>
            <a:chOff x="8582545" y="1613182"/>
            <a:chExt cx="1968665" cy="1968665"/>
          </a:xfrm>
        </p:grpSpPr>
        <p:pic>
          <p:nvPicPr>
            <p:cNvPr id="1075" name="Picture 1074">
              <a:extLst>
                <a:ext uri="{FF2B5EF4-FFF2-40B4-BE49-F238E27FC236}">
                  <a16:creationId xmlns:a16="http://schemas.microsoft.com/office/drawing/2014/main" id="{FCE95284-6AD9-4D74-4209-914D2E26A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26969" t="7698" r="30612" b="28673"/>
            <a:stretch>
              <a:fillRect/>
            </a:stretch>
          </p:blipFill>
          <p:spPr>
            <a:xfrm>
              <a:off x="8582545" y="1613182"/>
              <a:ext cx="1968665" cy="1968665"/>
            </a:xfrm>
            <a:prstGeom prst="ellipse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734634-B72C-1BFC-0005-08F25B2F40B2}"/>
                </a:ext>
              </a:extLst>
            </p:cNvPr>
            <p:cNvSpPr/>
            <p:nvPr/>
          </p:nvSpPr>
          <p:spPr>
            <a:xfrm>
              <a:off x="8587940" y="1613182"/>
              <a:ext cx="1963270" cy="1963270"/>
            </a:xfrm>
            <a:prstGeom prst="ellipse">
              <a:avLst/>
            </a:prstGeom>
            <a:noFill/>
            <a:ln w="63500"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Rounded Rectangle 30">
            <a:hlinkClick r:id="rId18" action="ppaction://hlinksldjump"/>
            <a:extLst>
              <a:ext uri="{FF2B5EF4-FFF2-40B4-BE49-F238E27FC236}">
                <a16:creationId xmlns:a16="http://schemas.microsoft.com/office/drawing/2014/main" id="{E288F102-F80C-A68A-8419-6978B7B74F41}"/>
              </a:ext>
            </a:extLst>
          </p:cNvPr>
          <p:cNvSpPr/>
          <p:nvPr/>
        </p:nvSpPr>
        <p:spPr>
          <a:xfrm>
            <a:off x="106812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7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D84EB811-03F4-5E20-962B-0C518DB0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4" y="8775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hlinkClick r:id="rId18" action="ppaction://hlinksldjump"/>
            <a:extLst>
              <a:ext uri="{FF2B5EF4-FFF2-40B4-BE49-F238E27FC236}">
                <a16:creationId xmlns:a16="http://schemas.microsoft.com/office/drawing/2014/main" id="{1DAB8464-49C3-6A22-431C-7D9A66205FB4}"/>
              </a:ext>
            </a:extLst>
          </p:cNvPr>
          <p:cNvSpPr txBox="1"/>
          <p:nvPr/>
        </p:nvSpPr>
        <p:spPr>
          <a:xfrm>
            <a:off x="11033483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81" name="Rounded Rectangle 1080">
            <a:extLst>
              <a:ext uri="{FF2B5EF4-FFF2-40B4-BE49-F238E27FC236}">
                <a16:creationId xmlns:a16="http://schemas.microsoft.com/office/drawing/2014/main" id="{F9DE2209-DD23-1177-6DCD-A49542D993DD}"/>
              </a:ext>
            </a:extLst>
          </p:cNvPr>
          <p:cNvSpPr/>
          <p:nvPr/>
        </p:nvSpPr>
        <p:spPr>
          <a:xfrm>
            <a:off x="8587940" y="3257152"/>
            <a:ext cx="1963270" cy="56264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YOU ARE:</a:t>
            </a:r>
            <a:b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Univers Light" panose="020B0403020202020204" pitchFamily="34" charset="0"/>
              </a:rPr>
              <a:t>HAPPY</a:t>
            </a:r>
            <a:endParaRPr lang="en-GB" sz="1200" b="1" dirty="0">
              <a:solidFill>
                <a:schemeClr val="tx1"/>
              </a:solidFill>
              <a:latin typeface="Univers Light" panose="020B0403020202020204" pitchFamily="34" charset="0"/>
            </a:endParaRPr>
          </a:p>
        </p:txBody>
      </p:sp>
      <p:sp>
        <p:nvSpPr>
          <p:cNvPr id="1082" name="Rounded Rectangle 1081">
            <a:hlinkClick r:id="rId18" action="ppaction://hlinksldjump"/>
            <a:extLst>
              <a:ext uri="{FF2B5EF4-FFF2-40B4-BE49-F238E27FC236}">
                <a16:creationId xmlns:a16="http://schemas.microsoft.com/office/drawing/2014/main" id="{C14A6C65-42E7-2124-264D-CBA3518DAF75}"/>
              </a:ext>
            </a:extLst>
          </p:cNvPr>
          <p:cNvSpPr/>
          <p:nvPr/>
        </p:nvSpPr>
        <p:spPr>
          <a:xfrm>
            <a:off x="8615371" y="3981030"/>
            <a:ext cx="1903012" cy="37292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Auto-detection</a:t>
            </a:r>
          </a:p>
        </p:txBody>
      </p:sp>
      <p:sp>
        <p:nvSpPr>
          <p:cNvPr id="1084" name="Rounded Rectangle 1083">
            <a:hlinkClick r:id="rId20" action="ppaction://hlinksldjump"/>
            <a:extLst>
              <a:ext uri="{FF2B5EF4-FFF2-40B4-BE49-F238E27FC236}">
                <a16:creationId xmlns:a16="http://schemas.microsoft.com/office/drawing/2014/main" id="{C088F434-4715-878E-3BE4-842E9D990C00}"/>
              </a:ext>
            </a:extLst>
          </p:cNvPr>
          <p:cNvSpPr/>
          <p:nvPr/>
        </p:nvSpPr>
        <p:spPr>
          <a:xfrm>
            <a:off x="9801472" y="4032587"/>
            <a:ext cx="514103" cy="217593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5" name="Rounded Rectangle 1084">
            <a:hlinkClick r:id="rId20" action="ppaction://hlinksldjump"/>
            <a:extLst>
              <a:ext uri="{FF2B5EF4-FFF2-40B4-BE49-F238E27FC236}">
                <a16:creationId xmlns:a16="http://schemas.microsoft.com/office/drawing/2014/main" id="{ACB028E5-283D-9776-7138-C7879AF9B16F}"/>
              </a:ext>
            </a:extLst>
          </p:cNvPr>
          <p:cNvSpPr/>
          <p:nvPr/>
        </p:nvSpPr>
        <p:spPr>
          <a:xfrm>
            <a:off x="10013950" y="4043648"/>
            <a:ext cx="288423" cy="195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8DC4528-7F17-0441-C972-4A3086C821C8}"/>
              </a:ext>
            </a:extLst>
          </p:cNvPr>
          <p:cNvSpPr txBox="1"/>
          <p:nvPr/>
        </p:nvSpPr>
        <p:spPr>
          <a:xfrm>
            <a:off x="8124815" y="4409123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Suggestions –––––––––</a:t>
            </a:r>
          </a:p>
        </p:txBody>
      </p:sp>
      <p:sp>
        <p:nvSpPr>
          <p:cNvPr id="1087" name="Rounded Rectangle 1086">
            <a:extLst>
              <a:ext uri="{FF2B5EF4-FFF2-40B4-BE49-F238E27FC236}">
                <a16:creationId xmlns:a16="http://schemas.microsoft.com/office/drawing/2014/main" id="{80BC8C6E-E62E-4B20-1CAD-41D52DE8B2A0}"/>
              </a:ext>
            </a:extLst>
          </p:cNvPr>
          <p:cNvSpPr/>
          <p:nvPr/>
        </p:nvSpPr>
        <p:spPr>
          <a:xfrm>
            <a:off x="7277001" y="4722196"/>
            <a:ext cx="4584812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49" name="Rounded Rectangle 2048">
            <a:extLst>
              <a:ext uri="{FF2B5EF4-FFF2-40B4-BE49-F238E27FC236}">
                <a16:creationId xmlns:a16="http://schemas.microsoft.com/office/drawing/2014/main" id="{4A6A9E3A-0034-4CAA-38E7-7206F56F43DE}"/>
              </a:ext>
            </a:extLst>
          </p:cNvPr>
          <p:cNvSpPr/>
          <p:nvPr/>
        </p:nvSpPr>
        <p:spPr>
          <a:xfrm>
            <a:off x="11774038" y="5014735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8BAE8D54-60C1-BFA7-2A21-BA4A52CE2506}"/>
              </a:ext>
            </a:extLst>
          </p:cNvPr>
          <p:cNvGrpSpPr/>
          <p:nvPr/>
        </p:nvGrpSpPr>
        <p:grpSpPr>
          <a:xfrm>
            <a:off x="7352974" y="5347031"/>
            <a:ext cx="4366745" cy="487802"/>
            <a:chOff x="7231178" y="1873100"/>
            <a:chExt cx="4366745" cy="487802"/>
          </a:xfrm>
        </p:grpSpPr>
        <p:grpSp>
          <p:nvGrpSpPr>
            <p:cNvPr id="2093" name="Group 2092">
              <a:extLst>
                <a:ext uri="{FF2B5EF4-FFF2-40B4-BE49-F238E27FC236}">
                  <a16:creationId xmlns:a16="http://schemas.microsoft.com/office/drawing/2014/main" id="{BD56CADD-E252-DFBA-926B-403FE3EAB7F9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74" name="Rounded Rectangle 3073">
                <a:extLst>
                  <a:ext uri="{FF2B5EF4-FFF2-40B4-BE49-F238E27FC236}">
                    <a16:creationId xmlns:a16="http://schemas.microsoft.com/office/drawing/2014/main" id="{119FDAA8-80B4-D8E2-D2DE-53859C290436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79" name="Chord 3078">
                <a:extLst>
                  <a:ext uri="{FF2B5EF4-FFF2-40B4-BE49-F238E27FC236}">
                    <a16:creationId xmlns:a16="http://schemas.microsoft.com/office/drawing/2014/main" id="{925BA69B-B2C7-FE20-5DFA-B2490741589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98" name="TextBox 2097">
              <a:extLst>
                <a:ext uri="{FF2B5EF4-FFF2-40B4-BE49-F238E27FC236}">
                  <a16:creationId xmlns:a16="http://schemas.microsoft.com/office/drawing/2014/main" id="{28D795E5-374D-C342-ECE4-7F80FDBAE49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F43BFC3E-146C-99F1-E254-E0D608DE6D0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109" name="Rounded Rectangle 2108">
              <a:extLst>
                <a:ext uri="{FF2B5EF4-FFF2-40B4-BE49-F238E27FC236}">
                  <a16:creationId xmlns:a16="http://schemas.microsoft.com/office/drawing/2014/main" id="{70FB274B-7662-995D-C81B-CBED04A69F76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4EB6B963-BC07-BB7D-0985-D823DF9A8D81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2" name="Picture 2">
              <a:extLst>
                <a:ext uri="{FF2B5EF4-FFF2-40B4-BE49-F238E27FC236}">
                  <a16:creationId xmlns:a16="http://schemas.microsoft.com/office/drawing/2014/main" id="{CD03E30D-F542-7CA2-8F72-45DB2270B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431976A6-14A8-EE31-5C77-A9981F5F15F2}"/>
              </a:ext>
            </a:extLst>
          </p:cNvPr>
          <p:cNvGrpSpPr/>
          <p:nvPr/>
        </p:nvGrpSpPr>
        <p:grpSpPr>
          <a:xfrm>
            <a:off x="7352974" y="4823977"/>
            <a:ext cx="4366745" cy="487802"/>
            <a:chOff x="7231178" y="1873100"/>
            <a:chExt cx="4366745" cy="487802"/>
          </a:xfrm>
        </p:grpSpPr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FCEE3DD9-7204-6789-90BC-B268ADF5E516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95" name="Rounded Rectangle 3094">
                <a:extLst>
                  <a:ext uri="{FF2B5EF4-FFF2-40B4-BE49-F238E27FC236}">
                    <a16:creationId xmlns:a16="http://schemas.microsoft.com/office/drawing/2014/main" id="{C08E3202-B080-BD52-2921-8F522EBA7D8E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96" name="Chord 3095">
                <a:extLst>
                  <a:ext uri="{FF2B5EF4-FFF2-40B4-BE49-F238E27FC236}">
                    <a16:creationId xmlns:a16="http://schemas.microsoft.com/office/drawing/2014/main" id="{68DAB504-BE5D-12CB-4C3F-4377D257C03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6134D8C-B168-0FA1-DE2E-DBE397E13FF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31D4EB7B-CE17-50DE-440B-D5867C1FF31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92" name="Rounded Rectangle 3091">
              <a:extLst>
                <a:ext uri="{FF2B5EF4-FFF2-40B4-BE49-F238E27FC236}">
                  <a16:creationId xmlns:a16="http://schemas.microsoft.com/office/drawing/2014/main" id="{3929856A-0177-8F8B-1BC2-2A467ADB07AA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93" name="TextBox 3092">
              <a:extLst>
                <a:ext uri="{FF2B5EF4-FFF2-40B4-BE49-F238E27FC236}">
                  <a16:creationId xmlns:a16="http://schemas.microsoft.com/office/drawing/2014/main" id="{AA7063F1-02F4-0B3F-975A-06E77661B669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94" name="Picture 2">
              <a:extLst>
                <a:ext uri="{FF2B5EF4-FFF2-40B4-BE49-F238E27FC236}">
                  <a16:creationId xmlns:a16="http://schemas.microsoft.com/office/drawing/2014/main" id="{08369972-0442-F089-A35F-26F8FE397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7" name="Group 3096">
            <a:extLst>
              <a:ext uri="{FF2B5EF4-FFF2-40B4-BE49-F238E27FC236}">
                <a16:creationId xmlns:a16="http://schemas.microsoft.com/office/drawing/2014/main" id="{523DD576-565B-93EB-F46E-9DE7EC3E2BF4}"/>
              </a:ext>
            </a:extLst>
          </p:cNvPr>
          <p:cNvGrpSpPr/>
          <p:nvPr/>
        </p:nvGrpSpPr>
        <p:grpSpPr>
          <a:xfrm>
            <a:off x="7352975" y="5870084"/>
            <a:ext cx="4372532" cy="487802"/>
            <a:chOff x="7231179" y="1873100"/>
            <a:chExt cx="4372532" cy="487802"/>
          </a:xfrm>
        </p:grpSpPr>
        <p:grpSp>
          <p:nvGrpSpPr>
            <p:cNvPr id="3099" name="Group 3098">
              <a:extLst>
                <a:ext uri="{FF2B5EF4-FFF2-40B4-BE49-F238E27FC236}">
                  <a16:creationId xmlns:a16="http://schemas.microsoft.com/office/drawing/2014/main" id="{36497DE1-0DB7-5D61-ABD5-3CF533831119}"/>
                </a:ext>
              </a:extLst>
            </p:cNvPr>
            <p:cNvGrpSpPr/>
            <p:nvPr/>
          </p:nvGrpSpPr>
          <p:grpSpPr>
            <a:xfrm>
              <a:off x="7231179" y="1873100"/>
              <a:ext cx="4372532" cy="487802"/>
              <a:chOff x="7231179" y="1873100"/>
              <a:chExt cx="4372532" cy="487802"/>
            </a:xfrm>
          </p:grpSpPr>
          <p:sp>
            <p:nvSpPr>
              <p:cNvPr id="3106" name="Rounded Rectangle 3105">
                <a:extLst>
                  <a:ext uri="{FF2B5EF4-FFF2-40B4-BE49-F238E27FC236}">
                    <a16:creationId xmlns:a16="http://schemas.microsoft.com/office/drawing/2014/main" id="{4AEB1541-BF6C-26ED-A138-BA13F1EC5C5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437253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107" name="Chord 3106">
                <a:extLst>
                  <a:ext uri="{FF2B5EF4-FFF2-40B4-BE49-F238E27FC236}">
                    <a16:creationId xmlns:a16="http://schemas.microsoft.com/office/drawing/2014/main" id="{A18D71C8-280D-180C-0E07-8D7BFE5820E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101" name="TextBox 3100">
              <a:extLst>
                <a:ext uri="{FF2B5EF4-FFF2-40B4-BE49-F238E27FC236}">
                  <a16:creationId xmlns:a16="http://schemas.microsoft.com/office/drawing/2014/main" id="{75BF6858-5EF4-FBBD-5E6F-9CECEE78860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3102" name="TextBox 3101">
              <a:extLst>
                <a:ext uri="{FF2B5EF4-FFF2-40B4-BE49-F238E27FC236}">
                  <a16:creationId xmlns:a16="http://schemas.microsoft.com/office/drawing/2014/main" id="{48922671-017E-1A53-A274-2F90D8FCF8B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103" name="Rounded Rectangle 3102">
              <a:extLst>
                <a:ext uri="{FF2B5EF4-FFF2-40B4-BE49-F238E27FC236}">
                  <a16:creationId xmlns:a16="http://schemas.microsoft.com/office/drawing/2014/main" id="{8C608FD8-122A-D2CA-EEA2-1D3BD3929666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04" name="TextBox 3103">
              <a:extLst>
                <a:ext uri="{FF2B5EF4-FFF2-40B4-BE49-F238E27FC236}">
                  <a16:creationId xmlns:a16="http://schemas.microsoft.com/office/drawing/2014/main" id="{AE8B9E76-66C2-D803-0C3B-08A70E6D7BCB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105" name="Picture 2">
              <a:extLst>
                <a:ext uri="{FF2B5EF4-FFF2-40B4-BE49-F238E27FC236}">
                  <a16:creationId xmlns:a16="http://schemas.microsoft.com/office/drawing/2014/main" id="{B2FE7B13-3DD1-8455-E955-F13AD678F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09" name="Rounded Rectangle 3108">
            <a:extLst>
              <a:ext uri="{FF2B5EF4-FFF2-40B4-BE49-F238E27FC236}">
                <a16:creationId xmlns:a16="http://schemas.microsoft.com/office/drawing/2014/main" id="{704F1109-CD08-7EDF-E706-B312B055A5CB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0" name="Rounded Rectangle 3109">
            <a:extLst>
              <a:ext uri="{FF2B5EF4-FFF2-40B4-BE49-F238E27FC236}">
                <a16:creationId xmlns:a16="http://schemas.microsoft.com/office/drawing/2014/main" id="{BFD6403A-7139-5F18-4AA4-4F0C2B337F87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2" name="TextBox 3111">
            <a:extLst>
              <a:ext uri="{FF2B5EF4-FFF2-40B4-BE49-F238E27FC236}">
                <a16:creationId xmlns:a16="http://schemas.microsoft.com/office/drawing/2014/main" id="{E1D89357-C917-1B77-0D4A-F9A8427AB7FB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3113" name="Picture 12">
            <a:extLst>
              <a:ext uri="{FF2B5EF4-FFF2-40B4-BE49-F238E27FC236}">
                <a16:creationId xmlns:a16="http://schemas.microsoft.com/office/drawing/2014/main" id="{7430CEAF-2D95-52A3-2CC1-3DA1037C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1" name="Straight Connector 3120">
            <a:extLst>
              <a:ext uri="{FF2B5EF4-FFF2-40B4-BE49-F238E27FC236}">
                <a16:creationId xmlns:a16="http://schemas.microsoft.com/office/drawing/2014/main" id="{281FE9B6-E19B-3814-6B9C-2E21A099CB98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2" name="Straight Connector 3121">
            <a:extLst>
              <a:ext uri="{FF2B5EF4-FFF2-40B4-BE49-F238E27FC236}">
                <a16:creationId xmlns:a16="http://schemas.microsoft.com/office/drawing/2014/main" id="{DC6302AE-F2BF-5221-D337-737177F1C7B4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0" name="Rounded Rectangle 3129">
            <a:hlinkClick r:id="rId23" action="ppaction://hlinksldjump"/>
            <a:extLst>
              <a:ext uri="{FF2B5EF4-FFF2-40B4-BE49-F238E27FC236}">
                <a16:creationId xmlns:a16="http://schemas.microsoft.com/office/drawing/2014/main" id="{C8C819EB-693A-FA4B-BD1B-0600CF73391B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31" name="TextBox 3130">
            <a:hlinkClick r:id="rId23" action="ppaction://hlinksldjump"/>
            <a:extLst>
              <a:ext uri="{FF2B5EF4-FFF2-40B4-BE49-F238E27FC236}">
                <a16:creationId xmlns:a16="http://schemas.microsoft.com/office/drawing/2014/main" id="{76C1F95F-835F-ABF4-E420-D8926F825D78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32" name="Picture 4">
            <a:hlinkClick r:id="rId23" action="ppaction://hlinksldjump"/>
            <a:extLst>
              <a:ext uri="{FF2B5EF4-FFF2-40B4-BE49-F238E27FC236}">
                <a16:creationId xmlns:a16="http://schemas.microsoft.com/office/drawing/2014/main" id="{E756C848-34B2-60C4-D833-BD84ACAF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6" name="TextBox 3135">
            <a:extLst>
              <a:ext uri="{FF2B5EF4-FFF2-40B4-BE49-F238E27FC236}">
                <a16:creationId xmlns:a16="http://schemas.microsoft.com/office/drawing/2014/main" id="{D5C81140-F596-200B-A34B-680FF1842FD0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3140" name="Rounded Rectangle 3139">
            <a:hlinkClick r:id="rId25" action="ppaction://hlinksldjump"/>
            <a:extLst>
              <a:ext uri="{FF2B5EF4-FFF2-40B4-BE49-F238E27FC236}">
                <a16:creationId xmlns:a16="http://schemas.microsoft.com/office/drawing/2014/main" id="{0BB12994-BF1A-F00E-54A1-1B0A5D7CD26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41" name="TextBox 3140">
            <a:hlinkClick r:id="rId25" action="ppaction://hlinksldjump"/>
            <a:extLst>
              <a:ext uri="{FF2B5EF4-FFF2-40B4-BE49-F238E27FC236}">
                <a16:creationId xmlns:a16="http://schemas.microsoft.com/office/drawing/2014/main" id="{22479AD1-62C6-CCB1-2286-7FB68FF3301D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142" name="Picture 4">
            <a:hlinkClick r:id="rId25" action="ppaction://hlinksldjump"/>
            <a:extLst>
              <a:ext uri="{FF2B5EF4-FFF2-40B4-BE49-F238E27FC236}">
                <a16:creationId xmlns:a16="http://schemas.microsoft.com/office/drawing/2014/main" id="{FDC105D9-2691-998C-2B39-BCFF9BCD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3" name="Rounded Rectangle 3142">
            <a:hlinkClick r:id="rId27" action="ppaction://hlinksldjump"/>
            <a:extLst>
              <a:ext uri="{FF2B5EF4-FFF2-40B4-BE49-F238E27FC236}">
                <a16:creationId xmlns:a16="http://schemas.microsoft.com/office/drawing/2014/main" id="{4BBE98D1-4E4D-8E79-6953-8EFB3B340F14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4" name="TextBox 3143">
            <a:hlinkClick r:id="rId27" action="ppaction://hlinksldjump"/>
            <a:extLst>
              <a:ext uri="{FF2B5EF4-FFF2-40B4-BE49-F238E27FC236}">
                <a16:creationId xmlns:a16="http://schemas.microsoft.com/office/drawing/2014/main" id="{92E30513-BA53-F0B5-50D8-6BDA11AD1DF8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145" name="Picture 14">
            <a:hlinkClick r:id="rId27" action="ppaction://hlinksldjump"/>
            <a:extLst>
              <a:ext uri="{FF2B5EF4-FFF2-40B4-BE49-F238E27FC236}">
                <a16:creationId xmlns:a16="http://schemas.microsoft.com/office/drawing/2014/main" id="{601C9D4A-4119-518F-302D-2026DD10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0" name="Rounded Rectangle 3149">
            <a:hlinkClick r:id="rId29" action="ppaction://hlinksldjump"/>
            <a:extLst>
              <a:ext uri="{FF2B5EF4-FFF2-40B4-BE49-F238E27FC236}">
                <a16:creationId xmlns:a16="http://schemas.microsoft.com/office/drawing/2014/main" id="{A0CE131E-20F4-6B5C-56A8-8ED69EFA37AE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1" name="TextBox 3150">
            <a:hlinkClick r:id="rId29" action="ppaction://hlinksldjump"/>
            <a:extLst>
              <a:ext uri="{FF2B5EF4-FFF2-40B4-BE49-F238E27FC236}">
                <a16:creationId xmlns:a16="http://schemas.microsoft.com/office/drawing/2014/main" id="{4ACE2A68-A808-71D3-5A8B-A03F61356DDB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52" name="Picture 16">
            <a:hlinkClick r:id="rId29" action="ppaction://hlinksldjump"/>
            <a:extLst>
              <a:ext uri="{FF2B5EF4-FFF2-40B4-BE49-F238E27FC236}">
                <a16:creationId xmlns:a16="http://schemas.microsoft.com/office/drawing/2014/main" id="{6F854E7E-7EE7-6F89-9A35-C8ED5044C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3" name="Oval 3152">
            <a:hlinkClick r:id="rId29" action="ppaction://hlinksldjump"/>
            <a:extLst>
              <a:ext uri="{FF2B5EF4-FFF2-40B4-BE49-F238E27FC236}">
                <a16:creationId xmlns:a16="http://schemas.microsoft.com/office/drawing/2014/main" id="{3E046204-A203-80C3-1DF9-9D01265EBA6D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54" name="Rounded Rectangle 3153">
            <a:hlinkClick r:id="rId31" action="ppaction://hlinksldjump"/>
            <a:extLst>
              <a:ext uri="{FF2B5EF4-FFF2-40B4-BE49-F238E27FC236}">
                <a16:creationId xmlns:a16="http://schemas.microsoft.com/office/drawing/2014/main" id="{0F3B1ACB-04DC-F4DA-B81F-4FD91120A246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5" name="TextBox 3154">
            <a:hlinkClick r:id="rId31" action="ppaction://hlinksldjump"/>
            <a:extLst>
              <a:ext uri="{FF2B5EF4-FFF2-40B4-BE49-F238E27FC236}">
                <a16:creationId xmlns:a16="http://schemas.microsoft.com/office/drawing/2014/main" id="{F3E00B97-FECB-E5C6-D8E3-F4EC4718971A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156" name="Picture 18">
            <a:hlinkClick r:id="rId31" action="ppaction://hlinksldjump"/>
            <a:extLst>
              <a:ext uri="{FF2B5EF4-FFF2-40B4-BE49-F238E27FC236}">
                <a16:creationId xmlns:a16="http://schemas.microsoft.com/office/drawing/2014/main" id="{0055C4CA-F064-37D8-B27E-8F47893BD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38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04A6B8-46D1-6AB9-C780-D2012859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3840B21-86DB-7F54-F6DA-99BB54A7AFF3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7684B97-E250-C005-B00E-20F1F43A2CDE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FF4795B6-D01E-0B45-15C6-BF0B470382DA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A22F0AF-3C9C-CCBF-EC3F-034B44A12E75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48F6F3-9B50-2260-E108-36F0F8EEF8FC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79A1A-24BD-4CA3-1F9A-7F7B13D2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4E5075-C896-583E-0341-0FC180A5D7F9}"/>
              </a:ext>
            </a:extLst>
          </p:cNvPr>
          <p:cNvSpPr/>
          <p:nvPr/>
        </p:nvSpPr>
        <p:spPr>
          <a:xfrm>
            <a:off x="7140640" y="702318"/>
            <a:ext cx="4857870" cy="5944430"/>
          </a:xfrm>
          <a:prstGeom prst="roundRect">
            <a:avLst>
              <a:gd name="adj" fmla="val 5241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C7B2818B-251E-4992-A459-0017D1259720}"/>
              </a:ext>
            </a:extLst>
          </p:cNvPr>
          <p:cNvSpPr/>
          <p:nvPr/>
        </p:nvSpPr>
        <p:spPr>
          <a:xfrm>
            <a:off x="930152" y="702318"/>
            <a:ext cx="607243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4D76203B-BB91-2C34-F5DE-5D81043B1800}"/>
              </a:ext>
            </a:extLst>
          </p:cNvPr>
          <p:cNvSpPr/>
          <p:nvPr/>
        </p:nvSpPr>
        <p:spPr>
          <a:xfrm rot="16200000">
            <a:off x="3139419" y="-1222193"/>
            <a:ext cx="568510" cy="466334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698BE06C-2C56-05EF-FD1A-DD4095280767}"/>
              </a:ext>
            </a:extLst>
          </p:cNvPr>
          <p:cNvSpPr/>
          <p:nvPr/>
        </p:nvSpPr>
        <p:spPr>
          <a:xfrm rot="16200000">
            <a:off x="1459881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4B7B72C2-D271-2FF5-C05E-94CDFE252863}"/>
              </a:ext>
            </a:extLst>
          </p:cNvPr>
          <p:cNvSpPr/>
          <p:nvPr/>
        </p:nvSpPr>
        <p:spPr>
          <a:xfrm rot="16200000">
            <a:off x="2572372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759E11A1-117B-E7C1-1905-CCEFEDD7FCCF}"/>
              </a:ext>
            </a:extLst>
          </p:cNvPr>
          <p:cNvSpPr/>
          <p:nvPr/>
        </p:nvSpPr>
        <p:spPr>
          <a:xfrm rot="16200000">
            <a:off x="3684863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4" action="ppaction://hlinksldjump"/>
            <a:extLst>
              <a:ext uri="{FF2B5EF4-FFF2-40B4-BE49-F238E27FC236}">
                <a16:creationId xmlns:a16="http://schemas.microsoft.com/office/drawing/2014/main" id="{71A60D1A-4E3D-7414-1CFB-2B8C745443CA}"/>
              </a:ext>
            </a:extLst>
          </p:cNvPr>
          <p:cNvSpPr/>
          <p:nvPr/>
        </p:nvSpPr>
        <p:spPr>
          <a:xfrm rot="16200000">
            <a:off x="4797354" y="582002"/>
            <a:ext cx="515281" cy="1054947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D46E24DE-CB30-C91D-C497-3EC4F09A2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85012258-8E29-D173-0D8E-02F017F1A4E4}"/>
              </a:ext>
            </a:extLst>
          </p:cNvPr>
          <p:cNvSpPr/>
          <p:nvPr/>
        </p:nvSpPr>
        <p:spPr>
          <a:xfrm rot="16200000">
            <a:off x="6099184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3CB2EB3F-743C-FFC0-1633-B1B76E9B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97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32">
            <a:extLst>
              <a:ext uri="{FF2B5EF4-FFF2-40B4-BE49-F238E27FC236}">
                <a16:creationId xmlns:a16="http://schemas.microsoft.com/office/drawing/2014/main" id="{2039EF7C-DF04-7133-6E98-A6BA3B2F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74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79FA2137-B2D6-A58D-1A29-1AFC27CB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8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4E8F54AF-CACB-B62F-62A0-93BDABB90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91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15F5CBD4-B139-DF4C-97EE-C489DC24710E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C9F9F597-E7F3-B546-48A9-0CEF0CD99AA8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2E58B983-22A8-4F5E-1F37-8BD43DE03E6D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6CD2B07B-01FF-F60E-B3F6-0B32C97466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CC5FEC07-86AF-2E3C-F3C6-E258C36A35D7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DB2A92BF-7908-8E0C-020B-46092875AD2B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B369E6D6-DFC1-1E29-AE51-D61CB704A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E9938E79-76FA-598A-AF15-C0B13DE31C43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3C299A5F-FB27-B6E1-BC2C-C066B758B52B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776CF0DA-434A-DD68-EEE5-92AE486E0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6A16704-273A-B646-1570-1FC891E5E941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9741F2B0-DEB2-3AC3-E65E-D48A8935271E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09644A3E-2AB2-DC10-A88F-0C061682B16C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extLst>
                    <a:ext uri="{FF2B5EF4-FFF2-40B4-BE49-F238E27FC236}">
                      <a16:creationId xmlns:a16="http://schemas.microsoft.com/office/drawing/2014/main" id="{1D956A8C-281F-C00E-7A28-3D47F1CF02B0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extLst>
                    <a:ext uri="{FF2B5EF4-FFF2-40B4-BE49-F238E27FC236}">
                      <a16:creationId xmlns:a16="http://schemas.microsoft.com/office/drawing/2014/main" id="{025B5996-8F21-2A6E-5E55-F94B494CBEFB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5A3B40DF-437D-BF83-0395-E77A9B9DB349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41334226-0B94-A0A8-1779-5AF7F1F45092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41FC2F78-72D5-8618-891B-63B46F3392E7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1DDCE863-FE23-5AF9-B8C5-A8F7E253DD4C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31F5C622-BCA5-4FE8-11D0-2E365E2BC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C31F1D2D-E3AD-8FB3-6F9D-CA3475D18DF5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2095" name="TextBox 2094">
            <a:extLst>
              <a:ext uri="{FF2B5EF4-FFF2-40B4-BE49-F238E27FC236}">
                <a16:creationId xmlns:a16="http://schemas.microsoft.com/office/drawing/2014/main" id="{C100073C-CE73-A6B4-EAF6-B6BB27BF616D}"/>
              </a:ext>
            </a:extLst>
          </p:cNvPr>
          <p:cNvSpPr txBox="1"/>
          <p:nvPr/>
        </p:nvSpPr>
        <p:spPr>
          <a:xfrm>
            <a:off x="5932991" y="1166620"/>
            <a:ext cx="8821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1 min ago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BFD660-3F44-516F-711B-466143F40B11}"/>
              </a:ext>
            </a:extLst>
          </p:cNvPr>
          <p:cNvSpPr txBox="1"/>
          <p:nvPr/>
        </p:nvSpPr>
        <p:spPr>
          <a:xfrm>
            <a:off x="8004164" y="1064626"/>
            <a:ext cx="3130821" cy="2755172"/>
          </a:xfrm>
          <a:prstGeom prst="ellipse">
            <a:avLst/>
          </a:prstGeom>
          <a:noFill/>
        </p:spPr>
        <p:txBody>
          <a:bodyPr wrap="square" rtlCol="0">
            <a:prstTxWarp prst="textArchUp">
              <a:avLst>
                <a:gd name="adj" fmla="val 13069959"/>
              </a:avLst>
            </a:prstTxWarp>
            <a:spAutoFit/>
            <a:flatTx/>
          </a:bodyPr>
          <a:lstStyle/>
          <a:p>
            <a:r>
              <a:rPr lang="en-GB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2CB456-AC9B-EEA6-1737-87D84CE7B51B}"/>
              </a:ext>
            </a:extLst>
          </p:cNvPr>
          <p:cNvSpPr/>
          <p:nvPr/>
        </p:nvSpPr>
        <p:spPr>
          <a:xfrm>
            <a:off x="8587940" y="1613182"/>
            <a:ext cx="1963270" cy="1963270"/>
          </a:xfrm>
          <a:prstGeom prst="ellipse">
            <a:avLst/>
          </a:prstGeom>
          <a:solidFill>
            <a:schemeClr val="bg2">
              <a:lumMod val="50000"/>
            </a:schemeClr>
          </a:solidFill>
          <a:ln w="63500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Turn on</a:t>
            </a:r>
            <a:br>
              <a:rPr lang="en-GB" sz="1200" dirty="0">
                <a:latin typeface="Univers Light" panose="020B0403020202020204" pitchFamily="34" charset="0"/>
              </a:rPr>
            </a:br>
            <a:r>
              <a:rPr lang="en-GB" sz="1200" dirty="0">
                <a:latin typeface="Univers Light" panose="020B0403020202020204" pitchFamily="34" charset="0"/>
              </a:rPr>
              <a:t>Auto-detection</a:t>
            </a:r>
            <a:endParaRPr lang="en-GB" dirty="0">
              <a:latin typeface="Univers Light" panose="020B0403020202020204" pitchFamily="34" charset="0"/>
            </a:endParaRPr>
          </a:p>
        </p:txBody>
      </p:sp>
      <p:sp>
        <p:nvSpPr>
          <p:cNvPr id="31" name="Rounded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3AB5A423-32C9-E0ED-DEE3-5C8D464BF376}"/>
              </a:ext>
            </a:extLst>
          </p:cNvPr>
          <p:cNvSpPr/>
          <p:nvPr/>
        </p:nvSpPr>
        <p:spPr>
          <a:xfrm>
            <a:off x="106812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7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8A4F793E-9CB1-667B-4FF9-DF37A4C2F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4" y="8775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hlinkClick r:id="rId17" action="ppaction://hlinksldjump"/>
            <a:extLst>
              <a:ext uri="{FF2B5EF4-FFF2-40B4-BE49-F238E27FC236}">
                <a16:creationId xmlns:a16="http://schemas.microsoft.com/office/drawing/2014/main" id="{3625FB08-303F-10A5-EF49-7C1F144F935B}"/>
              </a:ext>
            </a:extLst>
          </p:cNvPr>
          <p:cNvSpPr txBox="1"/>
          <p:nvPr/>
        </p:nvSpPr>
        <p:spPr>
          <a:xfrm>
            <a:off x="11033483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81" name="Rounded Rectangle 1080">
            <a:extLst>
              <a:ext uri="{FF2B5EF4-FFF2-40B4-BE49-F238E27FC236}">
                <a16:creationId xmlns:a16="http://schemas.microsoft.com/office/drawing/2014/main" id="{BBBD4445-5611-B2AE-AA4D-6CDEB8D51F1C}"/>
              </a:ext>
            </a:extLst>
          </p:cNvPr>
          <p:cNvSpPr/>
          <p:nvPr/>
        </p:nvSpPr>
        <p:spPr>
          <a:xfrm>
            <a:off x="8316768" y="3257152"/>
            <a:ext cx="2513781" cy="56264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Change your mood:</a:t>
            </a:r>
            <a:b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</a:br>
            <a:endParaRPr lang="en-GB" sz="2000" b="1" dirty="0">
              <a:solidFill>
                <a:schemeClr val="tx1"/>
              </a:solidFill>
              <a:latin typeface="Univers Light" panose="020B0403020202020204" pitchFamily="34" charset="0"/>
            </a:endParaRPr>
          </a:p>
        </p:txBody>
      </p:sp>
      <p:sp>
        <p:nvSpPr>
          <p:cNvPr id="1082" name="Rounded Rectangle 1081">
            <a:hlinkClick r:id="rId17" action="ppaction://hlinksldjump"/>
            <a:extLst>
              <a:ext uri="{FF2B5EF4-FFF2-40B4-BE49-F238E27FC236}">
                <a16:creationId xmlns:a16="http://schemas.microsoft.com/office/drawing/2014/main" id="{9D7D38D7-069C-C64D-EDD5-1F336847A4FA}"/>
              </a:ext>
            </a:extLst>
          </p:cNvPr>
          <p:cNvSpPr/>
          <p:nvPr/>
        </p:nvSpPr>
        <p:spPr>
          <a:xfrm>
            <a:off x="8615371" y="3981030"/>
            <a:ext cx="1903012" cy="37292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Auto-detection</a:t>
            </a:r>
          </a:p>
        </p:txBody>
      </p:sp>
      <p:sp>
        <p:nvSpPr>
          <p:cNvPr id="1084" name="Rounded Rectangle 1083">
            <a:hlinkClick r:id="rId19" action="ppaction://hlinksldjump"/>
            <a:extLst>
              <a:ext uri="{FF2B5EF4-FFF2-40B4-BE49-F238E27FC236}">
                <a16:creationId xmlns:a16="http://schemas.microsoft.com/office/drawing/2014/main" id="{FCE67392-D606-8EF2-7861-EDC2E19F1E53}"/>
              </a:ext>
            </a:extLst>
          </p:cNvPr>
          <p:cNvSpPr/>
          <p:nvPr/>
        </p:nvSpPr>
        <p:spPr>
          <a:xfrm>
            <a:off x="9801472" y="4032587"/>
            <a:ext cx="514103" cy="21759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5" name="Rounded Rectangle 1084">
            <a:hlinkClick r:id="rId19" action="ppaction://hlinksldjump"/>
            <a:extLst>
              <a:ext uri="{FF2B5EF4-FFF2-40B4-BE49-F238E27FC236}">
                <a16:creationId xmlns:a16="http://schemas.microsoft.com/office/drawing/2014/main" id="{369D1406-F42C-3E5F-A57E-A6257A5CA5D2}"/>
              </a:ext>
            </a:extLst>
          </p:cNvPr>
          <p:cNvSpPr/>
          <p:nvPr/>
        </p:nvSpPr>
        <p:spPr>
          <a:xfrm>
            <a:off x="9814658" y="4043648"/>
            <a:ext cx="288423" cy="195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7866065D-2F7D-96C5-7F5A-C8DD08798C73}"/>
              </a:ext>
            </a:extLst>
          </p:cNvPr>
          <p:cNvSpPr txBox="1"/>
          <p:nvPr/>
        </p:nvSpPr>
        <p:spPr>
          <a:xfrm>
            <a:off x="8124815" y="4409123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Suggestions –––––––––</a:t>
            </a:r>
          </a:p>
        </p:txBody>
      </p:sp>
      <p:sp>
        <p:nvSpPr>
          <p:cNvPr id="1087" name="Rounded Rectangle 1086">
            <a:extLst>
              <a:ext uri="{FF2B5EF4-FFF2-40B4-BE49-F238E27FC236}">
                <a16:creationId xmlns:a16="http://schemas.microsoft.com/office/drawing/2014/main" id="{49C7A6FB-1A0C-41BA-986C-D297A4A6ACC8}"/>
              </a:ext>
            </a:extLst>
          </p:cNvPr>
          <p:cNvSpPr/>
          <p:nvPr/>
        </p:nvSpPr>
        <p:spPr>
          <a:xfrm>
            <a:off x="7277001" y="4722196"/>
            <a:ext cx="4584812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49" name="Rounded Rectangle 2048">
            <a:extLst>
              <a:ext uri="{FF2B5EF4-FFF2-40B4-BE49-F238E27FC236}">
                <a16:creationId xmlns:a16="http://schemas.microsoft.com/office/drawing/2014/main" id="{85E8D160-14F2-3404-448C-9DF445D9905D}"/>
              </a:ext>
            </a:extLst>
          </p:cNvPr>
          <p:cNvSpPr/>
          <p:nvPr/>
        </p:nvSpPr>
        <p:spPr>
          <a:xfrm>
            <a:off x="11774038" y="5014735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3D4F20A0-A351-CA5A-4603-2164E4ECA518}"/>
              </a:ext>
            </a:extLst>
          </p:cNvPr>
          <p:cNvGrpSpPr/>
          <p:nvPr/>
        </p:nvGrpSpPr>
        <p:grpSpPr>
          <a:xfrm>
            <a:off x="7352974" y="5347031"/>
            <a:ext cx="4366745" cy="487802"/>
            <a:chOff x="7231178" y="1873100"/>
            <a:chExt cx="4366745" cy="487802"/>
          </a:xfrm>
        </p:grpSpPr>
        <p:grpSp>
          <p:nvGrpSpPr>
            <p:cNvPr id="2093" name="Group 2092">
              <a:extLst>
                <a:ext uri="{FF2B5EF4-FFF2-40B4-BE49-F238E27FC236}">
                  <a16:creationId xmlns:a16="http://schemas.microsoft.com/office/drawing/2014/main" id="{E608BEBC-E043-67AD-4C4A-2488FE8C0250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74" name="Rounded Rectangle 3073">
                <a:extLst>
                  <a:ext uri="{FF2B5EF4-FFF2-40B4-BE49-F238E27FC236}">
                    <a16:creationId xmlns:a16="http://schemas.microsoft.com/office/drawing/2014/main" id="{BD945769-40ED-B6EF-376E-68CFF913A9DD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79" name="Chord 3078">
                <a:extLst>
                  <a:ext uri="{FF2B5EF4-FFF2-40B4-BE49-F238E27FC236}">
                    <a16:creationId xmlns:a16="http://schemas.microsoft.com/office/drawing/2014/main" id="{BF2902E0-2367-888B-BE8E-DACBA5363E9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98" name="TextBox 2097">
              <a:extLst>
                <a:ext uri="{FF2B5EF4-FFF2-40B4-BE49-F238E27FC236}">
                  <a16:creationId xmlns:a16="http://schemas.microsoft.com/office/drawing/2014/main" id="{B03F26B7-86C2-D341-8271-558D2AF59A3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87A53A6-469D-1B58-203E-39B877AC612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109" name="Rounded Rectangle 2108">
              <a:extLst>
                <a:ext uri="{FF2B5EF4-FFF2-40B4-BE49-F238E27FC236}">
                  <a16:creationId xmlns:a16="http://schemas.microsoft.com/office/drawing/2014/main" id="{966B12E8-5532-3822-4129-632C7D2DFBCF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DA669471-01C3-5F13-337A-D63F7AB5C65C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2" name="Picture 2">
              <a:extLst>
                <a:ext uri="{FF2B5EF4-FFF2-40B4-BE49-F238E27FC236}">
                  <a16:creationId xmlns:a16="http://schemas.microsoft.com/office/drawing/2014/main" id="{194C3481-EAFD-4A03-EF7F-949FAE99D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E066ADC8-C18D-732B-D813-70A7EAC91AC3}"/>
              </a:ext>
            </a:extLst>
          </p:cNvPr>
          <p:cNvGrpSpPr/>
          <p:nvPr/>
        </p:nvGrpSpPr>
        <p:grpSpPr>
          <a:xfrm>
            <a:off x="7352974" y="4823977"/>
            <a:ext cx="4366745" cy="487802"/>
            <a:chOff x="7231178" y="1873100"/>
            <a:chExt cx="4366745" cy="487802"/>
          </a:xfrm>
        </p:grpSpPr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5A4211D8-D7EF-7A55-D896-185D50273914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95" name="Rounded Rectangle 3094">
                <a:extLst>
                  <a:ext uri="{FF2B5EF4-FFF2-40B4-BE49-F238E27FC236}">
                    <a16:creationId xmlns:a16="http://schemas.microsoft.com/office/drawing/2014/main" id="{97EDB3C1-69A5-B3F8-A26D-4E1F69EDB842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96" name="Chord 3095">
                <a:extLst>
                  <a:ext uri="{FF2B5EF4-FFF2-40B4-BE49-F238E27FC236}">
                    <a16:creationId xmlns:a16="http://schemas.microsoft.com/office/drawing/2014/main" id="{58215A89-1872-181E-88DA-07FEA22F2C5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87C414D2-F424-B2E2-A119-4B1DCD90BEF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765770CC-3280-AECC-CB43-9BF2C4877FA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92" name="Rounded Rectangle 3091">
              <a:extLst>
                <a:ext uri="{FF2B5EF4-FFF2-40B4-BE49-F238E27FC236}">
                  <a16:creationId xmlns:a16="http://schemas.microsoft.com/office/drawing/2014/main" id="{EC5D7BF8-72ED-722A-E598-A2C401ABD736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93" name="TextBox 3092">
              <a:extLst>
                <a:ext uri="{FF2B5EF4-FFF2-40B4-BE49-F238E27FC236}">
                  <a16:creationId xmlns:a16="http://schemas.microsoft.com/office/drawing/2014/main" id="{B9D0DAE7-B416-E5B3-5B27-E5EB4F294F01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94" name="Picture 2">
              <a:extLst>
                <a:ext uri="{FF2B5EF4-FFF2-40B4-BE49-F238E27FC236}">
                  <a16:creationId xmlns:a16="http://schemas.microsoft.com/office/drawing/2014/main" id="{8CF70230-B9F5-4129-A359-ABD03BB33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7" name="Group 3096">
            <a:extLst>
              <a:ext uri="{FF2B5EF4-FFF2-40B4-BE49-F238E27FC236}">
                <a16:creationId xmlns:a16="http://schemas.microsoft.com/office/drawing/2014/main" id="{E9FC7363-3578-6C44-0332-FD18970ADAF8}"/>
              </a:ext>
            </a:extLst>
          </p:cNvPr>
          <p:cNvGrpSpPr/>
          <p:nvPr/>
        </p:nvGrpSpPr>
        <p:grpSpPr>
          <a:xfrm>
            <a:off x="7352975" y="5870084"/>
            <a:ext cx="4372532" cy="487802"/>
            <a:chOff x="7231179" y="1873100"/>
            <a:chExt cx="4372532" cy="487802"/>
          </a:xfrm>
        </p:grpSpPr>
        <p:grpSp>
          <p:nvGrpSpPr>
            <p:cNvPr id="3099" name="Group 3098">
              <a:extLst>
                <a:ext uri="{FF2B5EF4-FFF2-40B4-BE49-F238E27FC236}">
                  <a16:creationId xmlns:a16="http://schemas.microsoft.com/office/drawing/2014/main" id="{C1140C8F-0FE2-672B-E454-E2C2A6035F14}"/>
                </a:ext>
              </a:extLst>
            </p:cNvPr>
            <p:cNvGrpSpPr/>
            <p:nvPr/>
          </p:nvGrpSpPr>
          <p:grpSpPr>
            <a:xfrm>
              <a:off x="7231179" y="1873100"/>
              <a:ext cx="4372532" cy="487802"/>
              <a:chOff x="7231179" y="1873100"/>
              <a:chExt cx="4372532" cy="487802"/>
            </a:xfrm>
          </p:grpSpPr>
          <p:sp>
            <p:nvSpPr>
              <p:cNvPr id="3106" name="Rounded Rectangle 3105">
                <a:extLst>
                  <a:ext uri="{FF2B5EF4-FFF2-40B4-BE49-F238E27FC236}">
                    <a16:creationId xmlns:a16="http://schemas.microsoft.com/office/drawing/2014/main" id="{D0A9A6D8-7112-B183-E8A4-D4A67912935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437253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107" name="Chord 3106">
                <a:extLst>
                  <a:ext uri="{FF2B5EF4-FFF2-40B4-BE49-F238E27FC236}">
                    <a16:creationId xmlns:a16="http://schemas.microsoft.com/office/drawing/2014/main" id="{457170D1-9FA4-E25F-E018-701FCD57AFB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101" name="TextBox 3100">
              <a:extLst>
                <a:ext uri="{FF2B5EF4-FFF2-40B4-BE49-F238E27FC236}">
                  <a16:creationId xmlns:a16="http://schemas.microsoft.com/office/drawing/2014/main" id="{786CD696-2C63-7C70-839A-D3BBC9BD7E1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3102" name="TextBox 3101">
              <a:extLst>
                <a:ext uri="{FF2B5EF4-FFF2-40B4-BE49-F238E27FC236}">
                  <a16:creationId xmlns:a16="http://schemas.microsoft.com/office/drawing/2014/main" id="{8CC47B2C-270D-487C-3750-B73BB365789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103" name="Rounded Rectangle 3102">
              <a:extLst>
                <a:ext uri="{FF2B5EF4-FFF2-40B4-BE49-F238E27FC236}">
                  <a16:creationId xmlns:a16="http://schemas.microsoft.com/office/drawing/2014/main" id="{199DF063-E26C-DF67-F5D5-D2E9057FC91D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04" name="TextBox 3103">
              <a:extLst>
                <a:ext uri="{FF2B5EF4-FFF2-40B4-BE49-F238E27FC236}">
                  <a16:creationId xmlns:a16="http://schemas.microsoft.com/office/drawing/2014/main" id="{C9AE9E4C-A446-D96D-8269-55B81DA030F3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105" name="Picture 2">
              <a:extLst>
                <a:ext uri="{FF2B5EF4-FFF2-40B4-BE49-F238E27FC236}">
                  <a16:creationId xmlns:a16="http://schemas.microsoft.com/office/drawing/2014/main" id="{8B21E534-5964-641B-B17A-2DE448CF5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31AC5F-77C5-C4CA-0079-28520CF795A6}"/>
              </a:ext>
            </a:extLst>
          </p:cNvPr>
          <p:cNvSpPr/>
          <p:nvPr/>
        </p:nvSpPr>
        <p:spPr>
          <a:xfrm>
            <a:off x="8452338" y="3490216"/>
            <a:ext cx="2228887" cy="279310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600" b="1" dirty="0">
                <a:latin typeface="Univers Light" panose="020B0403020202020204" pitchFamily="34" charset="0"/>
              </a:rPr>
              <a:t>HAPPY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E4A94F-10F0-43D3-9243-91002D404966}"/>
              </a:ext>
            </a:extLst>
          </p:cNvPr>
          <p:cNvSpPr/>
          <p:nvPr/>
        </p:nvSpPr>
        <p:spPr>
          <a:xfrm>
            <a:off x="10398369" y="3517824"/>
            <a:ext cx="239835" cy="22409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9218" name="Picture 2">
            <a:hlinkClick r:id="rId20" action="ppaction://hlinksldjump"/>
            <a:extLst>
              <a:ext uri="{FF2B5EF4-FFF2-40B4-BE49-F238E27FC236}">
                <a16:creationId xmlns:a16="http://schemas.microsoft.com/office/drawing/2014/main" id="{A639207E-6917-37D1-6BAB-5CD7E4D37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316" y="3532643"/>
            <a:ext cx="210089" cy="2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2A5745-75B4-223B-6B82-2573FEE1FF3E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24AB31-5909-1DD7-E719-8159BBC32DA8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014D79-D443-E6A6-826C-1C1A668D6311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8505F0F8-C995-9E6E-0F62-A5BF0248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D97482-4E87-447D-54E1-15318957DEF3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0816AB-D9C3-A2AA-A1BD-CF1A17AD7429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hlinkClick r:id="rId24" action="ppaction://hlinksldjump"/>
            <a:extLst>
              <a:ext uri="{FF2B5EF4-FFF2-40B4-BE49-F238E27FC236}">
                <a16:creationId xmlns:a16="http://schemas.microsoft.com/office/drawing/2014/main" id="{0342D342-7297-0BB1-4AB0-B9EF4E0B54B9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0" name="TextBox 49">
            <a:hlinkClick r:id="rId24" action="ppaction://hlinksldjump"/>
            <a:extLst>
              <a:ext uri="{FF2B5EF4-FFF2-40B4-BE49-F238E27FC236}">
                <a16:creationId xmlns:a16="http://schemas.microsoft.com/office/drawing/2014/main" id="{DB5026B9-1827-0376-08B3-B0BC58398763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51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BCB8BDC9-34DC-52F2-AB68-2E7E06F03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F5CAB4C-5E82-EF36-8AAD-24A8FDFC4C15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1024" name="Rounded Rectangle 1023">
            <a:hlinkClick r:id="rId26" action="ppaction://hlinksldjump"/>
            <a:extLst>
              <a:ext uri="{FF2B5EF4-FFF2-40B4-BE49-F238E27FC236}">
                <a16:creationId xmlns:a16="http://schemas.microsoft.com/office/drawing/2014/main" id="{7DD46F08-7124-6825-B566-27E24BFB9CDC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25" name="TextBox 1024">
            <a:hlinkClick r:id="rId26" action="ppaction://hlinksldjump"/>
            <a:extLst>
              <a:ext uri="{FF2B5EF4-FFF2-40B4-BE49-F238E27FC236}">
                <a16:creationId xmlns:a16="http://schemas.microsoft.com/office/drawing/2014/main" id="{3143C1B1-AB5C-7B0D-617B-1CB620144BB0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26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451B12D4-FBDF-7BC0-7D1A-41532E60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ounded Rectangle 1026">
            <a:hlinkClick r:id="rId28" action="ppaction://hlinksldjump"/>
            <a:extLst>
              <a:ext uri="{FF2B5EF4-FFF2-40B4-BE49-F238E27FC236}">
                <a16:creationId xmlns:a16="http://schemas.microsoft.com/office/drawing/2014/main" id="{0187A4E0-FEC7-B4D3-FDAB-8F1298379DF4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28" name="TextBox 1027">
            <a:hlinkClick r:id="rId28" action="ppaction://hlinksldjump"/>
            <a:extLst>
              <a:ext uri="{FF2B5EF4-FFF2-40B4-BE49-F238E27FC236}">
                <a16:creationId xmlns:a16="http://schemas.microsoft.com/office/drawing/2014/main" id="{7C48103A-CBC3-50BD-095E-04436BBF1155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1029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E31BC24E-B6B5-68ED-E966-63C7B0A97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ounded Rectangle 1029">
            <a:hlinkClick r:id="rId30" action="ppaction://hlinksldjump"/>
            <a:extLst>
              <a:ext uri="{FF2B5EF4-FFF2-40B4-BE49-F238E27FC236}">
                <a16:creationId xmlns:a16="http://schemas.microsoft.com/office/drawing/2014/main" id="{BEE9FD32-A731-B1E5-1F7E-BBF343796899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31" name="TextBox 1030">
            <a:hlinkClick r:id="rId30" action="ppaction://hlinksldjump"/>
            <a:extLst>
              <a:ext uri="{FF2B5EF4-FFF2-40B4-BE49-F238E27FC236}">
                <a16:creationId xmlns:a16="http://schemas.microsoft.com/office/drawing/2014/main" id="{F81AAE9E-5175-61D8-F0BB-DBCBBD1D5948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1032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8F706687-1278-E05E-9C4A-85254C8DF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Oval 1032">
            <a:hlinkClick r:id="rId30" action="ppaction://hlinksldjump"/>
            <a:extLst>
              <a:ext uri="{FF2B5EF4-FFF2-40B4-BE49-F238E27FC236}">
                <a16:creationId xmlns:a16="http://schemas.microsoft.com/office/drawing/2014/main" id="{375617AF-218F-1704-086E-DCB3F2C44E0C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034" name="Rounded Rectangle 1033">
            <a:hlinkClick r:id="rId32" action="ppaction://hlinksldjump"/>
            <a:extLst>
              <a:ext uri="{FF2B5EF4-FFF2-40B4-BE49-F238E27FC236}">
                <a16:creationId xmlns:a16="http://schemas.microsoft.com/office/drawing/2014/main" id="{535E08FC-B702-7E2D-BDE1-10233975EC83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35" name="TextBox 1034">
            <a:hlinkClick r:id="rId32" action="ppaction://hlinksldjump"/>
            <a:extLst>
              <a:ext uri="{FF2B5EF4-FFF2-40B4-BE49-F238E27FC236}">
                <a16:creationId xmlns:a16="http://schemas.microsoft.com/office/drawing/2014/main" id="{0379BFC6-8DA2-8B48-B8F6-3C996487BF62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036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2D76FF85-4EB9-D9AC-DAFC-D80268D5E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34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B8B355-D546-6FBF-B8F3-A62DAB240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F6500A0-CA0B-63F7-34CC-DF11AB41D56C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303E5A8-6BBC-F666-7CD7-919DFEA104C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8B381311-2156-E5A7-08A8-61670E3B1B66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8CA5043-1EAD-0B10-A919-C05618DD3B23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4F6616-C9F6-8A42-2A13-97FEC1E989C0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E23C8-7788-156D-E7E9-5D81E62D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C311D5-73FC-8EE4-4BE3-EE6AE0C33AE8}"/>
              </a:ext>
            </a:extLst>
          </p:cNvPr>
          <p:cNvSpPr/>
          <p:nvPr/>
        </p:nvSpPr>
        <p:spPr>
          <a:xfrm>
            <a:off x="7140640" y="702318"/>
            <a:ext cx="4857870" cy="5944430"/>
          </a:xfrm>
          <a:prstGeom prst="roundRect">
            <a:avLst>
              <a:gd name="adj" fmla="val 5241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Univers Light" panose="020B0403020202020204" pitchFamily="34" charset="0"/>
            </a:endParaRPr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A34EBA53-BE7B-3E94-A433-7D6AA0970335}"/>
              </a:ext>
            </a:extLst>
          </p:cNvPr>
          <p:cNvSpPr/>
          <p:nvPr/>
        </p:nvSpPr>
        <p:spPr>
          <a:xfrm>
            <a:off x="930152" y="702318"/>
            <a:ext cx="607243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37A1FB99-2485-D135-5385-9BCA0FD258A9}"/>
              </a:ext>
            </a:extLst>
          </p:cNvPr>
          <p:cNvSpPr/>
          <p:nvPr/>
        </p:nvSpPr>
        <p:spPr>
          <a:xfrm rot="16200000">
            <a:off x="3139419" y="-1222193"/>
            <a:ext cx="568510" cy="466334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E0AB76B8-38F9-0C91-B7B2-D798CE52E648}"/>
              </a:ext>
            </a:extLst>
          </p:cNvPr>
          <p:cNvSpPr/>
          <p:nvPr/>
        </p:nvSpPr>
        <p:spPr>
          <a:xfrm rot="16200000">
            <a:off x="1459881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3E9DFBDC-1E61-FFFF-7634-63B2C4002385}"/>
              </a:ext>
            </a:extLst>
          </p:cNvPr>
          <p:cNvSpPr/>
          <p:nvPr/>
        </p:nvSpPr>
        <p:spPr>
          <a:xfrm rot="16200000">
            <a:off x="2572372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D92C6BC2-D2C2-F17C-3F41-7F2C46DB2E3D}"/>
              </a:ext>
            </a:extLst>
          </p:cNvPr>
          <p:cNvSpPr/>
          <p:nvPr/>
        </p:nvSpPr>
        <p:spPr>
          <a:xfrm rot="16200000">
            <a:off x="3684863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4" action="ppaction://hlinksldjump"/>
            <a:extLst>
              <a:ext uri="{FF2B5EF4-FFF2-40B4-BE49-F238E27FC236}">
                <a16:creationId xmlns:a16="http://schemas.microsoft.com/office/drawing/2014/main" id="{41AFD506-5BF4-45F0-7C6D-005169CC6E11}"/>
              </a:ext>
            </a:extLst>
          </p:cNvPr>
          <p:cNvSpPr/>
          <p:nvPr/>
        </p:nvSpPr>
        <p:spPr>
          <a:xfrm rot="16200000">
            <a:off x="4797354" y="582002"/>
            <a:ext cx="515281" cy="1054947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29F3A7DD-66A1-9C39-670F-DC4E80DE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C7247E1C-6C0C-E27E-7D94-86EB00E81CC6}"/>
              </a:ext>
            </a:extLst>
          </p:cNvPr>
          <p:cNvSpPr/>
          <p:nvPr/>
        </p:nvSpPr>
        <p:spPr>
          <a:xfrm rot="16200000">
            <a:off x="6099184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4C88251D-3F38-FDF9-6E8F-99DFB0FD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97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32">
            <a:extLst>
              <a:ext uri="{FF2B5EF4-FFF2-40B4-BE49-F238E27FC236}">
                <a16:creationId xmlns:a16="http://schemas.microsoft.com/office/drawing/2014/main" id="{6F884A95-8200-5C5B-7F93-612C2C0A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74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442BD750-7138-7D51-815F-22704202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8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8BEC2863-7A01-B206-AFD3-543276C6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91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3BBC875A-A478-A449-F389-9C418C2CE38B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516999FF-FDCD-F9E8-7D5F-8CD700F4782A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4F008741-2CD2-2C38-9400-F5581AD4E249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0B3F0230-7F73-7B9E-8F21-8D0A379ED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0CAC38AE-634A-1C9E-879E-7D99814FF398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8A6B3B45-23BC-114F-2634-B4A9DF4193A4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B341559F-09C9-94B5-4BD0-32E1C8C3F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14C6BEFD-690B-24DE-3189-BCFBC2B6A753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F1186AA8-80E0-0F6F-A09B-AB876566A0BC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E541824B-1353-4EBD-024D-F8A2782CF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64" name="TextBox 2063">
            <a:extLst>
              <a:ext uri="{FF2B5EF4-FFF2-40B4-BE49-F238E27FC236}">
                <a16:creationId xmlns:a16="http://schemas.microsoft.com/office/drawing/2014/main" id="{F3556D94-DD2D-87F3-05CF-DD915831F247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6EF08233-325A-5186-F0B2-F66F2C78041E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D4054E1C-9D76-6672-1FC4-735EEE1F8BBA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962E88A5-1C43-0F8E-C7ED-6F89EA57F209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extLst>
                    <a:ext uri="{FF2B5EF4-FFF2-40B4-BE49-F238E27FC236}">
                      <a16:creationId xmlns:a16="http://schemas.microsoft.com/office/drawing/2014/main" id="{EA9ED7C7-74EC-44B3-437A-DD63FF411849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extLst>
                    <a:ext uri="{FF2B5EF4-FFF2-40B4-BE49-F238E27FC236}">
                      <a16:creationId xmlns:a16="http://schemas.microsoft.com/office/drawing/2014/main" id="{4A820B9A-FF55-D36A-DE57-188C37F82878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0ED875C7-B71A-8417-0AAE-0A6DD51FDCEF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344C217F-301A-6231-FC60-D20CD93E2C0E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78A41060-FBA9-BA4B-E29A-B0578FE766A5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6E5E8AFC-6F82-AC15-8FEE-22474F1409D6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9854231C-32CC-E378-4C7E-F5D85997C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B7249ACD-616E-9BCC-1635-1E2F9ED9ACC0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2095" name="TextBox 2094">
            <a:extLst>
              <a:ext uri="{FF2B5EF4-FFF2-40B4-BE49-F238E27FC236}">
                <a16:creationId xmlns:a16="http://schemas.microsoft.com/office/drawing/2014/main" id="{6FA11604-9C7C-0D51-3C03-469566240408}"/>
              </a:ext>
            </a:extLst>
          </p:cNvPr>
          <p:cNvSpPr txBox="1"/>
          <p:nvPr/>
        </p:nvSpPr>
        <p:spPr>
          <a:xfrm>
            <a:off x="5932991" y="1166620"/>
            <a:ext cx="8821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1 min ago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0AC20B-D966-B42B-D1D3-8AFE2540096F}"/>
              </a:ext>
            </a:extLst>
          </p:cNvPr>
          <p:cNvSpPr txBox="1"/>
          <p:nvPr/>
        </p:nvSpPr>
        <p:spPr>
          <a:xfrm>
            <a:off x="8004164" y="1064626"/>
            <a:ext cx="3130821" cy="2755172"/>
          </a:xfrm>
          <a:prstGeom prst="ellipse">
            <a:avLst/>
          </a:prstGeom>
          <a:noFill/>
        </p:spPr>
        <p:txBody>
          <a:bodyPr wrap="square" rtlCol="0">
            <a:prstTxWarp prst="textArchUp">
              <a:avLst>
                <a:gd name="adj" fmla="val 13069959"/>
              </a:avLst>
            </a:prstTxWarp>
            <a:spAutoFit/>
            <a:flatTx/>
          </a:bodyPr>
          <a:lstStyle/>
          <a:p>
            <a:r>
              <a:rPr lang="en-GB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5B606E-1CF7-7B60-E3E6-712B48892C29}"/>
              </a:ext>
            </a:extLst>
          </p:cNvPr>
          <p:cNvSpPr/>
          <p:nvPr/>
        </p:nvSpPr>
        <p:spPr>
          <a:xfrm>
            <a:off x="8587940" y="1613182"/>
            <a:ext cx="1963270" cy="1963270"/>
          </a:xfrm>
          <a:prstGeom prst="ellipse">
            <a:avLst/>
          </a:prstGeom>
          <a:solidFill>
            <a:schemeClr val="bg2">
              <a:lumMod val="50000"/>
            </a:schemeClr>
          </a:solidFill>
          <a:ln w="63500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Turn on</a:t>
            </a:r>
            <a:br>
              <a:rPr lang="en-GB" sz="1200" dirty="0">
                <a:latin typeface="Univers Light" panose="020B0403020202020204" pitchFamily="34" charset="0"/>
              </a:rPr>
            </a:br>
            <a:r>
              <a:rPr lang="en-GB" sz="1200" dirty="0">
                <a:latin typeface="Univers Light" panose="020B0403020202020204" pitchFamily="34" charset="0"/>
              </a:rPr>
              <a:t>Auto-detection</a:t>
            </a:r>
            <a:endParaRPr lang="en-GB" dirty="0">
              <a:latin typeface="Univers Light" panose="020B0403020202020204" pitchFamily="34" charset="0"/>
            </a:endParaRPr>
          </a:p>
        </p:txBody>
      </p:sp>
      <p:sp>
        <p:nvSpPr>
          <p:cNvPr id="31" name="Rounded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54D492F0-4E7D-0507-3265-D7D99413624D}"/>
              </a:ext>
            </a:extLst>
          </p:cNvPr>
          <p:cNvSpPr/>
          <p:nvPr/>
        </p:nvSpPr>
        <p:spPr>
          <a:xfrm>
            <a:off x="106812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7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4A53D242-9479-11CA-12DB-02FCE08E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4" y="8775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hlinkClick r:id="rId17" action="ppaction://hlinksldjump"/>
            <a:extLst>
              <a:ext uri="{FF2B5EF4-FFF2-40B4-BE49-F238E27FC236}">
                <a16:creationId xmlns:a16="http://schemas.microsoft.com/office/drawing/2014/main" id="{D7368623-CD4B-7AA2-F8E1-7E5FB6A1E329}"/>
              </a:ext>
            </a:extLst>
          </p:cNvPr>
          <p:cNvSpPr txBox="1"/>
          <p:nvPr/>
        </p:nvSpPr>
        <p:spPr>
          <a:xfrm>
            <a:off x="11033483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81" name="Rounded Rectangle 1080">
            <a:extLst>
              <a:ext uri="{FF2B5EF4-FFF2-40B4-BE49-F238E27FC236}">
                <a16:creationId xmlns:a16="http://schemas.microsoft.com/office/drawing/2014/main" id="{6DBC1E4E-110E-20B7-FBE1-A81AF0EF3110}"/>
              </a:ext>
            </a:extLst>
          </p:cNvPr>
          <p:cNvSpPr/>
          <p:nvPr/>
        </p:nvSpPr>
        <p:spPr>
          <a:xfrm>
            <a:off x="8316768" y="3257152"/>
            <a:ext cx="2513781" cy="56264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Change your mood:</a:t>
            </a:r>
            <a:b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</a:br>
            <a:endParaRPr lang="en-GB" sz="2000" b="1" dirty="0">
              <a:solidFill>
                <a:schemeClr val="tx1"/>
              </a:solidFill>
              <a:latin typeface="Univers Light" panose="020B0403020202020204" pitchFamily="34" charset="0"/>
            </a:endParaRPr>
          </a:p>
        </p:txBody>
      </p:sp>
      <p:sp>
        <p:nvSpPr>
          <p:cNvPr id="1082" name="Rounded Rectangle 1081">
            <a:hlinkClick r:id="rId17" action="ppaction://hlinksldjump"/>
            <a:extLst>
              <a:ext uri="{FF2B5EF4-FFF2-40B4-BE49-F238E27FC236}">
                <a16:creationId xmlns:a16="http://schemas.microsoft.com/office/drawing/2014/main" id="{F1F95FF3-8BB3-FA68-FC31-DE24050F0538}"/>
              </a:ext>
            </a:extLst>
          </p:cNvPr>
          <p:cNvSpPr/>
          <p:nvPr/>
        </p:nvSpPr>
        <p:spPr>
          <a:xfrm>
            <a:off x="8615371" y="3981030"/>
            <a:ext cx="1903012" cy="37292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Auto-detection</a:t>
            </a:r>
          </a:p>
        </p:txBody>
      </p: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BBF7E5E1-BC6E-EF27-447E-159756C7A676}"/>
              </a:ext>
            </a:extLst>
          </p:cNvPr>
          <p:cNvGrpSpPr/>
          <p:nvPr/>
        </p:nvGrpSpPr>
        <p:grpSpPr>
          <a:xfrm>
            <a:off x="9801472" y="4032587"/>
            <a:ext cx="514103" cy="217593"/>
            <a:chOff x="9801472" y="3916975"/>
            <a:chExt cx="514103" cy="217593"/>
          </a:xfrm>
        </p:grpSpPr>
        <p:sp>
          <p:nvSpPr>
            <p:cNvPr id="1084" name="Rounded Rectangle 1083">
              <a:hlinkClick r:id="rId19" action="ppaction://hlinksldjump"/>
              <a:extLst>
                <a:ext uri="{FF2B5EF4-FFF2-40B4-BE49-F238E27FC236}">
                  <a16:creationId xmlns:a16="http://schemas.microsoft.com/office/drawing/2014/main" id="{1FA10A98-D046-B0EF-914D-FC9E2B7CFECB}"/>
                </a:ext>
              </a:extLst>
            </p:cNvPr>
            <p:cNvSpPr/>
            <p:nvPr/>
          </p:nvSpPr>
          <p:spPr>
            <a:xfrm>
              <a:off x="9801472" y="3916975"/>
              <a:ext cx="514103" cy="217593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1085" name="Rounded Rectangle 1084">
              <a:hlinkClick r:id="rId19" action="ppaction://hlinksldjump"/>
              <a:extLst>
                <a:ext uri="{FF2B5EF4-FFF2-40B4-BE49-F238E27FC236}">
                  <a16:creationId xmlns:a16="http://schemas.microsoft.com/office/drawing/2014/main" id="{C336FA3E-022D-AE66-F548-7D5042732DB6}"/>
                </a:ext>
              </a:extLst>
            </p:cNvPr>
            <p:cNvSpPr/>
            <p:nvPr/>
          </p:nvSpPr>
          <p:spPr>
            <a:xfrm>
              <a:off x="9814658" y="3928036"/>
              <a:ext cx="288423" cy="19546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</p:grp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B1B2ECA-0645-FAB6-AB89-A892961A7622}"/>
              </a:ext>
            </a:extLst>
          </p:cNvPr>
          <p:cNvSpPr txBox="1"/>
          <p:nvPr/>
        </p:nvSpPr>
        <p:spPr>
          <a:xfrm>
            <a:off x="8124815" y="4409123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Suggestions –––––––––</a:t>
            </a:r>
          </a:p>
        </p:txBody>
      </p:sp>
      <p:sp>
        <p:nvSpPr>
          <p:cNvPr id="1087" name="Rounded Rectangle 1086">
            <a:extLst>
              <a:ext uri="{FF2B5EF4-FFF2-40B4-BE49-F238E27FC236}">
                <a16:creationId xmlns:a16="http://schemas.microsoft.com/office/drawing/2014/main" id="{EEB71765-E8EA-E236-FB48-E9C1984DB7EF}"/>
              </a:ext>
            </a:extLst>
          </p:cNvPr>
          <p:cNvSpPr/>
          <p:nvPr/>
        </p:nvSpPr>
        <p:spPr>
          <a:xfrm>
            <a:off x="7277001" y="4722196"/>
            <a:ext cx="4584812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49" name="Rounded Rectangle 2048">
            <a:extLst>
              <a:ext uri="{FF2B5EF4-FFF2-40B4-BE49-F238E27FC236}">
                <a16:creationId xmlns:a16="http://schemas.microsoft.com/office/drawing/2014/main" id="{9CBD77F1-EAF8-8ED2-E149-D5FB4602286E}"/>
              </a:ext>
            </a:extLst>
          </p:cNvPr>
          <p:cNvSpPr/>
          <p:nvPr/>
        </p:nvSpPr>
        <p:spPr>
          <a:xfrm>
            <a:off x="11774038" y="5014735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E9879B61-3617-3723-F0DA-9ED227DF9DE9}"/>
              </a:ext>
            </a:extLst>
          </p:cNvPr>
          <p:cNvGrpSpPr/>
          <p:nvPr/>
        </p:nvGrpSpPr>
        <p:grpSpPr>
          <a:xfrm>
            <a:off x="7352974" y="5347031"/>
            <a:ext cx="4366745" cy="487802"/>
            <a:chOff x="7231178" y="1873100"/>
            <a:chExt cx="4366745" cy="487802"/>
          </a:xfrm>
        </p:grpSpPr>
        <p:grpSp>
          <p:nvGrpSpPr>
            <p:cNvPr id="2093" name="Group 2092">
              <a:extLst>
                <a:ext uri="{FF2B5EF4-FFF2-40B4-BE49-F238E27FC236}">
                  <a16:creationId xmlns:a16="http://schemas.microsoft.com/office/drawing/2014/main" id="{879F8401-3184-686B-456A-F4BFA06F15B1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74" name="Rounded Rectangle 3073">
                <a:extLst>
                  <a:ext uri="{FF2B5EF4-FFF2-40B4-BE49-F238E27FC236}">
                    <a16:creationId xmlns:a16="http://schemas.microsoft.com/office/drawing/2014/main" id="{9DBD6366-3434-E906-D135-5C5DA33C1B4F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79" name="Chord 3078">
                <a:extLst>
                  <a:ext uri="{FF2B5EF4-FFF2-40B4-BE49-F238E27FC236}">
                    <a16:creationId xmlns:a16="http://schemas.microsoft.com/office/drawing/2014/main" id="{EC275244-B62B-5BF7-5DA0-FBAAD145213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98" name="TextBox 2097">
              <a:extLst>
                <a:ext uri="{FF2B5EF4-FFF2-40B4-BE49-F238E27FC236}">
                  <a16:creationId xmlns:a16="http://schemas.microsoft.com/office/drawing/2014/main" id="{08970457-9AD1-8E59-0C08-7DE6998A376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27F79AA9-5261-A1E3-B492-B90ECFBA5A8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109" name="Rounded Rectangle 2108">
              <a:extLst>
                <a:ext uri="{FF2B5EF4-FFF2-40B4-BE49-F238E27FC236}">
                  <a16:creationId xmlns:a16="http://schemas.microsoft.com/office/drawing/2014/main" id="{84F1D5B3-67CD-8EFC-0457-9DD858847777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1992000A-93A0-F595-467C-F58573A8A336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2" name="Picture 2">
              <a:extLst>
                <a:ext uri="{FF2B5EF4-FFF2-40B4-BE49-F238E27FC236}">
                  <a16:creationId xmlns:a16="http://schemas.microsoft.com/office/drawing/2014/main" id="{45D88BB9-79C6-8DE1-2092-ABD240210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14FA3746-86E8-DC81-AC69-26C306612F28}"/>
              </a:ext>
            </a:extLst>
          </p:cNvPr>
          <p:cNvGrpSpPr/>
          <p:nvPr/>
        </p:nvGrpSpPr>
        <p:grpSpPr>
          <a:xfrm>
            <a:off x="7352974" y="4823977"/>
            <a:ext cx="4366745" cy="487802"/>
            <a:chOff x="7231178" y="1873100"/>
            <a:chExt cx="4366745" cy="487802"/>
          </a:xfrm>
        </p:grpSpPr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DFB865DB-FDD0-1CE0-6051-01271EF21532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95" name="Rounded Rectangle 3094">
                <a:extLst>
                  <a:ext uri="{FF2B5EF4-FFF2-40B4-BE49-F238E27FC236}">
                    <a16:creationId xmlns:a16="http://schemas.microsoft.com/office/drawing/2014/main" id="{96F6603A-97CE-7B53-9ACD-9F7BD12709F2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96" name="Chord 3095">
                <a:extLst>
                  <a:ext uri="{FF2B5EF4-FFF2-40B4-BE49-F238E27FC236}">
                    <a16:creationId xmlns:a16="http://schemas.microsoft.com/office/drawing/2014/main" id="{51BDC758-22E5-2901-AE14-0643DB4CAB3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FCB866F0-64AA-A904-9098-7D0AA920E1C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D056DA5A-BCFA-9037-7A84-5B143E58641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92" name="Rounded Rectangle 3091">
              <a:extLst>
                <a:ext uri="{FF2B5EF4-FFF2-40B4-BE49-F238E27FC236}">
                  <a16:creationId xmlns:a16="http://schemas.microsoft.com/office/drawing/2014/main" id="{091A3573-4876-8B39-F795-22B35568335E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93" name="TextBox 3092">
              <a:extLst>
                <a:ext uri="{FF2B5EF4-FFF2-40B4-BE49-F238E27FC236}">
                  <a16:creationId xmlns:a16="http://schemas.microsoft.com/office/drawing/2014/main" id="{8DE16617-7930-4698-2F07-15B8C044A6C1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94" name="Picture 2">
              <a:extLst>
                <a:ext uri="{FF2B5EF4-FFF2-40B4-BE49-F238E27FC236}">
                  <a16:creationId xmlns:a16="http://schemas.microsoft.com/office/drawing/2014/main" id="{F839786B-433D-D2A5-3F26-6732C8030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7" name="Group 3096">
            <a:extLst>
              <a:ext uri="{FF2B5EF4-FFF2-40B4-BE49-F238E27FC236}">
                <a16:creationId xmlns:a16="http://schemas.microsoft.com/office/drawing/2014/main" id="{DC955FC0-4D21-FFAD-C95E-909F186BE832}"/>
              </a:ext>
            </a:extLst>
          </p:cNvPr>
          <p:cNvGrpSpPr/>
          <p:nvPr/>
        </p:nvGrpSpPr>
        <p:grpSpPr>
          <a:xfrm>
            <a:off x="7352975" y="5870084"/>
            <a:ext cx="4372532" cy="487802"/>
            <a:chOff x="7231179" y="1873100"/>
            <a:chExt cx="4372532" cy="487802"/>
          </a:xfrm>
        </p:grpSpPr>
        <p:grpSp>
          <p:nvGrpSpPr>
            <p:cNvPr id="3099" name="Group 3098">
              <a:extLst>
                <a:ext uri="{FF2B5EF4-FFF2-40B4-BE49-F238E27FC236}">
                  <a16:creationId xmlns:a16="http://schemas.microsoft.com/office/drawing/2014/main" id="{6BF3EFDF-0F4C-0275-E017-B818C170BC8D}"/>
                </a:ext>
              </a:extLst>
            </p:cNvPr>
            <p:cNvGrpSpPr/>
            <p:nvPr/>
          </p:nvGrpSpPr>
          <p:grpSpPr>
            <a:xfrm>
              <a:off x="7231179" y="1873100"/>
              <a:ext cx="4372532" cy="487802"/>
              <a:chOff x="7231179" y="1873100"/>
              <a:chExt cx="4372532" cy="487802"/>
            </a:xfrm>
          </p:grpSpPr>
          <p:sp>
            <p:nvSpPr>
              <p:cNvPr id="3106" name="Rounded Rectangle 3105">
                <a:extLst>
                  <a:ext uri="{FF2B5EF4-FFF2-40B4-BE49-F238E27FC236}">
                    <a16:creationId xmlns:a16="http://schemas.microsoft.com/office/drawing/2014/main" id="{BBCBF45D-CC59-C7BD-5D7C-BF1BD86DB4C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437253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107" name="Chord 3106">
                <a:extLst>
                  <a:ext uri="{FF2B5EF4-FFF2-40B4-BE49-F238E27FC236}">
                    <a16:creationId xmlns:a16="http://schemas.microsoft.com/office/drawing/2014/main" id="{BEBBE61B-63A9-290B-571E-BE7ABA45ED9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101" name="TextBox 3100">
              <a:extLst>
                <a:ext uri="{FF2B5EF4-FFF2-40B4-BE49-F238E27FC236}">
                  <a16:creationId xmlns:a16="http://schemas.microsoft.com/office/drawing/2014/main" id="{D3C915F2-7B93-9E88-1B0A-3F70E4267FF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3102" name="TextBox 3101">
              <a:extLst>
                <a:ext uri="{FF2B5EF4-FFF2-40B4-BE49-F238E27FC236}">
                  <a16:creationId xmlns:a16="http://schemas.microsoft.com/office/drawing/2014/main" id="{34DFA4FC-5B67-EAA0-61E8-03E8EB07EDB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103" name="Rounded Rectangle 3102">
              <a:extLst>
                <a:ext uri="{FF2B5EF4-FFF2-40B4-BE49-F238E27FC236}">
                  <a16:creationId xmlns:a16="http://schemas.microsoft.com/office/drawing/2014/main" id="{031D4E03-CEFB-843C-9C46-2A96A46985DF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04" name="TextBox 3103">
              <a:extLst>
                <a:ext uri="{FF2B5EF4-FFF2-40B4-BE49-F238E27FC236}">
                  <a16:creationId xmlns:a16="http://schemas.microsoft.com/office/drawing/2014/main" id="{DB49E483-91F9-C37D-4E74-88C7E094900E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105" name="Picture 2">
              <a:extLst>
                <a:ext uri="{FF2B5EF4-FFF2-40B4-BE49-F238E27FC236}">
                  <a16:creationId xmlns:a16="http://schemas.microsoft.com/office/drawing/2014/main" id="{EB5DC212-417F-B997-426F-9AA6E60E0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38B76F-AFEC-161A-7EC7-5EAC449007CB}"/>
              </a:ext>
            </a:extLst>
          </p:cNvPr>
          <p:cNvSpPr/>
          <p:nvPr/>
        </p:nvSpPr>
        <p:spPr>
          <a:xfrm>
            <a:off x="8452338" y="3490216"/>
            <a:ext cx="2228887" cy="279310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600" b="1" dirty="0">
                <a:latin typeface="Univers Light" panose="020B0403020202020204" pitchFamily="34" charset="0"/>
              </a:rPr>
              <a:t>HAPPY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3FDCD-78B9-4AE7-A1C9-EFF6176A0213}"/>
              </a:ext>
            </a:extLst>
          </p:cNvPr>
          <p:cNvSpPr/>
          <p:nvPr/>
        </p:nvSpPr>
        <p:spPr>
          <a:xfrm>
            <a:off x="10398369" y="3517824"/>
            <a:ext cx="239835" cy="22409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9218" name="Picture 2">
            <a:hlinkClick r:id="rId20" action="ppaction://hlinksldjump"/>
            <a:extLst>
              <a:ext uri="{FF2B5EF4-FFF2-40B4-BE49-F238E27FC236}">
                <a16:creationId xmlns:a16="http://schemas.microsoft.com/office/drawing/2014/main" id="{8353A2D0-B805-8BE8-EBE3-DFFAABB5A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415316" y="3520919"/>
            <a:ext cx="210089" cy="2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F7B61D6-F4CE-26F1-4C2C-E12CE0E67208}"/>
              </a:ext>
            </a:extLst>
          </p:cNvPr>
          <p:cNvSpPr/>
          <p:nvPr/>
        </p:nvSpPr>
        <p:spPr>
          <a:xfrm>
            <a:off x="8452338" y="3822892"/>
            <a:ext cx="2228887" cy="1678952"/>
          </a:xfrm>
          <a:prstGeom prst="roundRect">
            <a:avLst>
              <a:gd name="adj" fmla="val 8571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 anchorCtr="0"/>
          <a:lstStyle/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HAPPY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CONTENT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RELAXED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TIRED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BORED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ANNOYED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ANGRY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MISERABLE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85C69C-FDAE-4F99-D310-18D8851BCE0B}"/>
              </a:ext>
            </a:extLst>
          </p:cNvPr>
          <p:cNvCxnSpPr>
            <a:cxnSpLocks/>
          </p:cNvCxnSpPr>
          <p:nvPr/>
        </p:nvCxnSpPr>
        <p:spPr>
          <a:xfrm>
            <a:off x="8514788" y="4049907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5F88B0-3F78-3288-CF5B-BC4B3B66BC39}"/>
              </a:ext>
            </a:extLst>
          </p:cNvPr>
          <p:cNvCxnSpPr>
            <a:cxnSpLocks/>
          </p:cNvCxnSpPr>
          <p:nvPr/>
        </p:nvCxnSpPr>
        <p:spPr>
          <a:xfrm>
            <a:off x="8514788" y="4251883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DC7F91-749E-71C2-1D36-A4189C0A4A82}"/>
              </a:ext>
            </a:extLst>
          </p:cNvPr>
          <p:cNvCxnSpPr>
            <a:cxnSpLocks/>
          </p:cNvCxnSpPr>
          <p:nvPr/>
        </p:nvCxnSpPr>
        <p:spPr>
          <a:xfrm>
            <a:off x="8514788" y="4453859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4BAE39-2704-DE38-A66D-5D7C49D70FBB}"/>
              </a:ext>
            </a:extLst>
          </p:cNvPr>
          <p:cNvCxnSpPr>
            <a:cxnSpLocks/>
          </p:cNvCxnSpPr>
          <p:nvPr/>
        </p:nvCxnSpPr>
        <p:spPr>
          <a:xfrm>
            <a:off x="8514788" y="4655835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876141-058E-9EEC-37F9-0F339AAF8C48}"/>
              </a:ext>
            </a:extLst>
          </p:cNvPr>
          <p:cNvCxnSpPr>
            <a:cxnSpLocks/>
          </p:cNvCxnSpPr>
          <p:nvPr/>
        </p:nvCxnSpPr>
        <p:spPr>
          <a:xfrm>
            <a:off x="8514788" y="4857811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F883E7-0BBD-7951-939F-69978BA1B79C}"/>
              </a:ext>
            </a:extLst>
          </p:cNvPr>
          <p:cNvCxnSpPr>
            <a:cxnSpLocks/>
          </p:cNvCxnSpPr>
          <p:nvPr/>
        </p:nvCxnSpPr>
        <p:spPr>
          <a:xfrm>
            <a:off x="8514788" y="5059787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E51859-9506-3E12-32D9-3E4BD06F212B}"/>
              </a:ext>
            </a:extLst>
          </p:cNvPr>
          <p:cNvCxnSpPr>
            <a:cxnSpLocks/>
          </p:cNvCxnSpPr>
          <p:nvPr/>
        </p:nvCxnSpPr>
        <p:spPr>
          <a:xfrm>
            <a:off x="8514788" y="5261762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0DCC750-D77C-FB77-9928-861FB41E1542}"/>
              </a:ext>
            </a:extLst>
          </p:cNvPr>
          <p:cNvSpPr/>
          <p:nvPr/>
        </p:nvSpPr>
        <p:spPr>
          <a:xfrm>
            <a:off x="10614442" y="3929406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5E96BA-C635-9D44-177A-826B89672E82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3A0E561-2446-592F-500D-6404992D8B11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39835-A4B9-DF22-055D-1863BAED239E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45" name="Picture 12">
            <a:extLst>
              <a:ext uri="{FF2B5EF4-FFF2-40B4-BE49-F238E27FC236}">
                <a16:creationId xmlns:a16="http://schemas.microsoft.com/office/drawing/2014/main" id="{F5D16AD6-EAA6-A937-97BF-3F0E77B5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0D02318-3AAE-2830-BFA5-55A873C8CA91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775375-CB5E-50FB-5134-AA1D5F7AC195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1" name="Rounded Rectangle 1030">
            <a:hlinkClick r:id="rId24" action="ppaction://hlinksldjump"/>
            <a:extLst>
              <a:ext uri="{FF2B5EF4-FFF2-40B4-BE49-F238E27FC236}">
                <a16:creationId xmlns:a16="http://schemas.microsoft.com/office/drawing/2014/main" id="{620DABD0-6F66-ECE9-46FA-B553F97991D0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32" name="TextBox 1031">
            <a:hlinkClick r:id="rId24" action="ppaction://hlinksldjump"/>
            <a:extLst>
              <a:ext uri="{FF2B5EF4-FFF2-40B4-BE49-F238E27FC236}">
                <a16:creationId xmlns:a16="http://schemas.microsoft.com/office/drawing/2014/main" id="{DE12DD78-2FAF-C180-1189-64D3E96AA52F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1033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05A012F1-AC60-0AB2-E82D-C0FD01BA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ounded Rectangle 1040">
            <a:hlinkClick r:id="rId26" action="ppaction://hlinksldjump"/>
            <a:extLst>
              <a:ext uri="{FF2B5EF4-FFF2-40B4-BE49-F238E27FC236}">
                <a16:creationId xmlns:a16="http://schemas.microsoft.com/office/drawing/2014/main" id="{4FB95BB6-C1A3-A3A7-DC3B-988699F2FC6D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42" name="TextBox 1041">
            <a:hlinkClick r:id="rId26" action="ppaction://hlinksldjump"/>
            <a:extLst>
              <a:ext uri="{FF2B5EF4-FFF2-40B4-BE49-F238E27FC236}">
                <a16:creationId xmlns:a16="http://schemas.microsoft.com/office/drawing/2014/main" id="{FC920E9B-E812-5A22-7052-F1BE1E9500D5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43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02B87314-DDF7-B8F1-3001-4B7778566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ounded Rectangle 1043">
            <a:hlinkClick r:id="rId28" action="ppaction://hlinksldjump"/>
            <a:extLst>
              <a:ext uri="{FF2B5EF4-FFF2-40B4-BE49-F238E27FC236}">
                <a16:creationId xmlns:a16="http://schemas.microsoft.com/office/drawing/2014/main" id="{A275C1F6-B74F-CAF2-4007-E38664867530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45" name="TextBox 1044">
            <a:hlinkClick r:id="rId28" action="ppaction://hlinksldjump"/>
            <a:extLst>
              <a:ext uri="{FF2B5EF4-FFF2-40B4-BE49-F238E27FC236}">
                <a16:creationId xmlns:a16="http://schemas.microsoft.com/office/drawing/2014/main" id="{25DD3EEC-CA26-58BA-2934-8F225073BD57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1046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14825119-4A6D-655F-268D-34886B37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ounded Rectangle 1046">
            <a:hlinkClick r:id="rId30" action="ppaction://hlinksldjump"/>
            <a:extLst>
              <a:ext uri="{FF2B5EF4-FFF2-40B4-BE49-F238E27FC236}">
                <a16:creationId xmlns:a16="http://schemas.microsoft.com/office/drawing/2014/main" id="{26C6A177-69C8-CA34-D4F1-5D5F1CC6EEA0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48" name="TextBox 1047">
            <a:hlinkClick r:id="rId30" action="ppaction://hlinksldjump"/>
            <a:extLst>
              <a:ext uri="{FF2B5EF4-FFF2-40B4-BE49-F238E27FC236}">
                <a16:creationId xmlns:a16="http://schemas.microsoft.com/office/drawing/2014/main" id="{3C834A3D-13FD-A711-361A-BA508393602D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1049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3D2FB928-E816-2DA3-C3D6-6443B0BA3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Oval 1049">
            <a:hlinkClick r:id="rId30" action="ppaction://hlinksldjump"/>
            <a:extLst>
              <a:ext uri="{FF2B5EF4-FFF2-40B4-BE49-F238E27FC236}">
                <a16:creationId xmlns:a16="http://schemas.microsoft.com/office/drawing/2014/main" id="{8BA529F3-8C46-2931-3137-7448198F4F49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051" name="Rounded Rectangle 1050">
            <a:hlinkClick r:id="rId32" action="ppaction://hlinksldjump"/>
            <a:extLst>
              <a:ext uri="{FF2B5EF4-FFF2-40B4-BE49-F238E27FC236}">
                <a16:creationId xmlns:a16="http://schemas.microsoft.com/office/drawing/2014/main" id="{459E3536-B65B-317A-07FF-B1A819634E5F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52" name="TextBox 1051">
            <a:hlinkClick r:id="rId32" action="ppaction://hlinksldjump"/>
            <a:extLst>
              <a:ext uri="{FF2B5EF4-FFF2-40B4-BE49-F238E27FC236}">
                <a16:creationId xmlns:a16="http://schemas.microsoft.com/office/drawing/2014/main" id="{658BC387-20BF-5C01-7693-44013793C42E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053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29070AA5-BDA6-DD95-BDC1-3CC5D95A0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AAC96-CD19-C52A-6673-4BC08ECDF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CDFC3D6-6FCD-038B-1FDE-9E63BD9264F5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D31CF86-6F70-FA6B-5E80-960C0C3C2B0D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FB68403C-F1C9-84D1-9BB9-AAC4F71819AF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878EEC-3596-2278-D29C-FAA1817DE233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32981E-7A09-FB37-AF8B-9351EF575C62}"/>
              </a:ext>
            </a:extLst>
          </p:cNvPr>
          <p:cNvSpPr/>
          <p:nvPr/>
        </p:nvSpPr>
        <p:spPr>
          <a:xfrm>
            <a:off x="193491" y="702318"/>
            <a:ext cx="1180501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C019DB-9D4D-5DCD-28B0-D4B7498A7320}"/>
              </a:ext>
            </a:extLst>
          </p:cNvPr>
          <p:cNvGrpSpPr/>
          <p:nvPr/>
        </p:nvGrpSpPr>
        <p:grpSpPr>
          <a:xfrm>
            <a:off x="407711" y="912292"/>
            <a:ext cx="1033739" cy="365125"/>
            <a:chOff x="407711" y="912292"/>
            <a:chExt cx="1033739" cy="365125"/>
          </a:xfrm>
        </p:grpSpPr>
        <p:sp>
          <p:nvSpPr>
            <p:cNvPr id="20" name="Rounded Rectangle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13B3D3A6-6FBA-2428-48C3-9ED1AAD13C2D}"/>
                </a:ext>
              </a:extLst>
            </p:cNvPr>
            <p:cNvSpPr/>
            <p:nvPr/>
          </p:nvSpPr>
          <p:spPr>
            <a:xfrm>
              <a:off x="407711" y="912292"/>
              <a:ext cx="1033739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Back</a:t>
              </a:r>
            </a:p>
          </p:txBody>
        </p:sp>
        <p:pic>
          <p:nvPicPr>
            <p:cNvPr id="30" name="Graphic 29" descr="Caret Right with solid fill">
              <a:extLst>
                <a:ext uri="{FF2B5EF4-FFF2-40B4-BE49-F238E27FC236}">
                  <a16:creationId xmlns:a16="http://schemas.microsoft.com/office/drawing/2014/main" id="{F46B1F8B-5C26-5CD0-058A-69AB8A31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529200" y="955536"/>
              <a:ext cx="278636" cy="278636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1F16A4-6C54-AF66-0E77-FF2BF621C0B2}"/>
              </a:ext>
            </a:extLst>
          </p:cNvPr>
          <p:cNvCxnSpPr/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C876A47-5D67-ACA3-B2A6-C2C24D32D4BE}"/>
              </a:ext>
            </a:extLst>
          </p:cNvPr>
          <p:cNvSpPr txBox="1"/>
          <p:nvPr/>
        </p:nvSpPr>
        <p:spPr>
          <a:xfrm>
            <a:off x="1492250" y="2306743"/>
            <a:ext cx="2050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  <a:t>Many people,</a:t>
            </a:r>
            <a:b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  <a:t>One itinerary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1045E-507D-6E3C-B3A8-599AE069F3A3}"/>
              </a:ext>
            </a:extLst>
          </p:cNvPr>
          <p:cNvSpPr txBox="1"/>
          <p:nvPr/>
        </p:nvSpPr>
        <p:spPr>
          <a:xfrm>
            <a:off x="1492250" y="3073400"/>
            <a:ext cx="4087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Univers" panose="020B0503020202020204" pitchFamily="34" charset="0"/>
              </a:rPr>
              <a:t>Create Group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44BFFA-874E-2339-BEE3-807E2C495629}"/>
              </a:ext>
            </a:extLst>
          </p:cNvPr>
          <p:cNvGrpSpPr/>
          <p:nvPr/>
        </p:nvGrpSpPr>
        <p:grpSpPr>
          <a:xfrm>
            <a:off x="5231034" y="4587520"/>
            <a:ext cx="970066" cy="365125"/>
            <a:chOff x="407712" y="912292"/>
            <a:chExt cx="970066" cy="365125"/>
          </a:xfrm>
        </p:grpSpPr>
        <p:sp>
          <p:nvSpPr>
            <p:cNvPr id="37" name="Rounded Rectangle 36">
              <a:hlinkClick r:id="rId7" action="ppaction://hlinksldjump"/>
              <a:extLst>
                <a:ext uri="{FF2B5EF4-FFF2-40B4-BE49-F238E27FC236}">
                  <a16:creationId xmlns:a16="http://schemas.microsoft.com/office/drawing/2014/main" id="{D9CC0FEA-C84C-4EC6-4E98-FF38A04A4F40}"/>
                </a:ext>
              </a:extLst>
            </p:cNvPr>
            <p:cNvSpPr/>
            <p:nvPr/>
          </p:nvSpPr>
          <p:spPr>
            <a:xfrm>
              <a:off x="407712" y="912292"/>
              <a:ext cx="970066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latin typeface="Univers Light" panose="020B0403020202020204" pitchFamily="34" charset="0"/>
                </a:rPr>
                <a:t>  Skip     </a:t>
              </a:r>
            </a:p>
          </p:txBody>
        </p:sp>
        <p:pic>
          <p:nvPicPr>
            <p:cNvPr id="38" name="Graphic 37" descr="Caret Right with solid fill">
              <a:extLst>
                <a:ext uri="{FF2B5EF4-FFF2-40B4-BE49-F238E27FC236}">
                  <a16:creationId xmlns:a16="http://schemas.microsoft.com/office/drawing/2014/main" id="{5905C9EE-C67A-A33D-EF56-7DA64277B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000" y="955536"/>
              <a:ext cx="278636" cy="278636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042D3F3-49E7-6476-C628-C03EF2706CB8}"/>
              </a:ext>
            </a:extLst>
          </p:cNvPr>
          <p:cNvSpPr txBox="1"/>
          <p:nvPr/>
        </p:nvSpPr>
        <p:spPr>
          <a:xfrm>
            <a:off x="8082702" y="1688462"/>
            <a:ext cx="3095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Add Members –––––––––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10B1C58-7C43-6101-2AEF-65C16412B200}"/>
              </a:ext>
            </a:extLst>
          </p:cNvPr>
          <p:cNvSpPr/>
          <p:nvPr/>
        </p:nvSpPr>
        <p:spPr>
          <a:xfrm>
            <a:off x="8155162" y="2157389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5F03D0-F949-2F91-3CED-3E19984C3D09}"/>
              </a:ext>
            </a:extLst>
          </p:cNvPr>
          <p:cNvSpPr txBox="1"/>
          <p:nvPr/>
        </p:nvSpPr>
        <p:spPr>
          <a:xfrm>
            <a:off x="7779065" y="223256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B14A3F9-ACA0-2BD7-332F-95E48EA215F7}"/>
              </a:ext>
            </a:extLst>
          </p:cNvPr>
          <p:cNvSpPr/>
          <p:nvPr/>
        </p:nvSpPr>
        <p:spPr>
          <a:xfrm>
            <a:off x="10573684" y="2157389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50" name="Picture 2" descr="Face scan - Free social icons">
            <a:extLst>
              <a:ext uri="{FF2B5EF4-FFF2-40B4-BE49-F238E27FC236}">
                <a16:creationId xmlns:a16="http://schemas.microsoft.com/office/drawing/2014/main" id="{0C978688-D78B-A1BE-CFE3-0435451E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2219915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Rounded Rectangle 2057">
            <a:extLst>
              <a:ext uri="{FF2B5EF4-FFF2-40B4-BE49-F238E27FC236}">
                <a16:creationId xmlns:a16="http://schemas.microsoft.com/office/drawing/2014/main" id="{5374C1CE-75F1-4D5C-D32B-84DD8D154BFD}"/>
              </a:ext>
            </a:extLst>
          </p:cNvPr>
          <p:cNvSpPr/>
          <p:nvPr/>
        </p:nvSpPr>
        <p:spPr>
          <a:xfrm>
            <a:off x="8155162" y="2710766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BB006233-B206-56CE-A367-F43189A4BC35}"/>
              </a:ext>
            </a:extLst>
          </p:cNvPr>
          <p:cNvSpPr txBox="1"/>
          <p:nvPr/>
        </p:nvSpPr>
        <p:spPr>
          <a:xfrm>
            <a:off x="7779065" y="278593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</a:p>
        </p:txBody>
      </p:sp>
      <p:sp>
        <p:nvSpPr>
          <p:cNvPr id="2061" name="Rounded Rectangle 2060">
            <a:extLst>
              <a:ext uri="{FF2B5EF4-FFF2-40B4-BE49-F238E27FC236}">
                <a16:creationId xmlns:a16="http://schemas.microsoft.com/office/drawing/2014/main" id="{4A299267-D366-7FE2-25CF-97CC118AC61F}"/>
              </a:ext>
            </a:extLst>
          </p:cNvPr>
          <p:cNvSpPr/>
          <p:nvPr/>
        </p:nvSpPr>
        <p:spPr>
          <a:xfrm>
            <a:off x="10573684" y="2710766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62" name="Picture 2" descr="Face scan - Free social icons">
            <a:extLst>
              <a:ext uri="{FF2B5EF4-FFF2-40B4-BE49-F238E27FC236}">
                <a16:creationId xmlns:a16="http://schemas.microsoft.com/office/drawing/2014/main" id="{75CE89E5-09DF-9A18-E6BD-851500106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2773292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ounded Rectangle 2063">
            <a:extLst>
              <a:ext uri="{FF2B5EF4-FFF2-40B4-BE49-F238E27FC236}">
                <a16:creationId xmlns:a16="http://schemas.microsoft.com/office/drawing/2014/main" id="{B52B223E-0F86-B4D2-BD7A-B805EF19AD1D}"/>
              </a:ext>
            </a:extLst>
          </p:cNvPr>
          <p:cNvSpPr/>
          <p:nvPr/>
        </p:nvSpPr>
        <p:spPr>
          <a:xfrm>
            <a:off x="8155162" y="3264143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E46F41BC-A880-E1F1-DDC3-27F30CDA0337}"/>
              </a:ext>
            </a:extLst>
          </p:cNvPr>
          <p:cNvSpPr txBox="1"/>
          <p:nvPr/>
        </p:nvSpPr>
        <p:spPr>
          <a:xfrm>
            <a:off x="7779065" y="333931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3.</a:t>
            </a:r>
          </a:p>
        </p:txBody>
      </p:sp>
      <p:sp>
        <p:nvSpPr>
          <p:cNvPr id="2067" name="Rounded Rectangle 2066">
            <a:extLst>
              <a:ext uri="{FF2B5EF4-FFF2-40B4-BE49-F238E27FC236}">
                <a16:creationId xmlns:a16="http://schemas.microsoft.com/office/drawing/2014/main" id="{430E3FA7-2602-AFBF-D7A0-033EA3DAB34D}"/>
              </a:ext>
            </a:extLst>
          </p:cNvPr>
          <p:cNvSpPr/>
          <p:nvPr/>
        </p:nvSpPr>
        <p:spPr>
          <a:xfrm>
            <a:off x="10573684" y="3264143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68" name="Picture 2" descr="Face scan - Free social icons">
            <a:extLst>
              <a:ext uri="{FF2B5EF4-FFF2-40B4-BE49-F238E27FC236}">
                <a16:creationId xmlns:a16="http://schemas.microsoft.com/office/drawing/2014/main" id="{A90F2D72-1129-FDC1-A9E3-58DC38B43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3326669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0" name="Rounded Rectangle 2069">
            <a:extLst>
              <a:ext uri="{FF2B5EF4-FFF2-40B4-BE49-F238E27FC236}">
                <a16:creationId xmlns:a16="http://schemas.microsoft.com/office/drawing/2014/main" id="{C914347A-B995-65C6-CE40-D5B0C6DF6B9B}"/>
              </a:ext>
            </a:extLst>
          </p:cNvPr>
          <p:cNvSpPr/>
          <p:nvPr/>
        </p:nvSpPr>
        <p:spPr>
          <a:xfrm>
            <a:off x="8155162" y="3817519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56893B16-8E67-383B-028A-B41F096C6B63}"/>
              </a:ext>
            </a:extLst>
          </p:cNvPr>
          <p:cNvSpPr txBox="1"/>
          <p:nvPr/>
        </p:nvSpPr>
        <p:spPr>
          <a:xfrm>
            <a:off x="7779065" y="389269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4.</a:t>
            </a:r>
          </a:p>
        </p:txBody>
      </p:sp>
      <p:sp>
        <p:nvSpPr>
          <p:cNvPr id="2073" name="Rounded Rectangle 2072">
            <a:extLst>
              <a:ext uri="{FF2B5EF4-FFF2-40B4-BE49-F238E27FC236}">
                <a16:creationId xmlns:a16="http://schemas.microsoft.com/office/drawing/2014/main" id="{004EFE31-B5FA-0A49-84E8-5469C099494A}"/>
              </a:ext>
            </a:extLst>
          </p:cNvPr>
          <p:cNvSpPr/>
          <p:nvPr/>
        </p:nvSpPr>
        <p:spPr>
          <a:xfrm>
            <a:off x="10573684" y="3817519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74" name="Picture 2" descr="Face scan - Free social icons">
            <a:extLst>
              <a:ext uri="{FF2B5EF4-FFF2-40B4-BE49-F238E27FC236}">
                <a16:creationId xmlns:a16="http://schemas.microsoft.com/office/drawing/2014/main" id="{F764086C-7230-495A-BDB5-AFCA69019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3880045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8001E8E2-95B3-B873-9BC9-36D4B60815A2}"/>
              </a:ext>
            </a:extLst>
          </p:cNvPr>
          <p:cNvGrpSpPr/>
          <p:nvPr/>
        </p:nvGrpSpPr>
        <p:grpSpPr>
          <a:xfrm>
            <a:off x="8593576" y="4550263"/>
            <a:ext cx="2024279" cy="365125"/>
            <a:chOff x="9154141" y="4501752"/>
            <a:chExt cx="2024279" cy="365125"/>
          </a:xfrm>
        </p:grpSpPr>
        <p:sp>
          <p:nvSpPr>
            <p:cNvPr id="2082" name="Rounded Rectangle 2081">
              <a:extLst>
                <a:ext uri="{FF2B5EF4-FFF2-40B4-BE49-F238E27FC236}">
                  <a16:creationId xmlns:a16="http://schemas.microsoft.com/office/drawing/2014/main" id="{5F19E99B-3700-97EF-4F6E-AAB9B72C3822}"/>
                </a:ext>
              </a:extLst>
            </p:cNvPr>
            <p:cNvSpPr/>
            <p:nvPr/>
          </p:nvSpPr>
          <p:spPr>
            <a:xfrm>
              <a:off x="9154141" y="4501752"/>
              <a:ext cx="2024279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Add more members</a:t>
              </a:r>
            </a:p>
          </p:txBody>
        </p:sp>
        <p:pic>
          <p:nvPicPr>
            <p:cNvPr id="2083" name="Graphic 2082">
              <a:extLst>
                <a:ext uri="{FF2B5EF4-FFF2-40B4-BE49-F238E27FC236}">
                  <a16:creationId xmlns:a16="http://schemas.microsoft.com/office/drawing/2014/main" id="{B355F5C8-2F5C-F557-0A8E-0481D1824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0800000">
              <a:off x="9343850" y="4600964"/>
              <a:ext cx="169118" cy="169118"/>
            </a:xfrm>
            <a:prstGeom prst="rect">
              <a:avLst/>
            </a:prstGeom>
          </p:spPr>
        </p:pic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C7463012-B5B5-AF07-C174-90F611EF2152}"/>
              </a:ext>
            </a:extLst>
          </p:cNvPr>
          <p:cNvGrpSpPr/>
          <p:nvPr/>
        </p:nvGrpSpPr>
        <p:grpSpPr>
          <a:xfrm>
            <a:off x="10499855" y="5772474"/>
            <a:ext cx="1078528" cy="365125"/>
            <a:chOff x="407711" y="912292"/>
            <a:chExt cx="1078528" cy="365125"/>
          </a:xfrm>
        </p:grpSpPr>
        <p:sp>
          <p:nvSpPr>
            <p:cNvPr id="2089" name="Rounded Rectangle 2088">
              <a:extLst>
                <a:ext uri="{FF2B5EF4-FFF2-40B4-BE49-F238E27FC236}">
                  <a16:creationId xmlns:a16="http://schemas.microsoft.com/office/drawing/2014/main" id="{F8E16C66-4B3F-FA7D-157F-2C9CF369EADD}"/>
                </a:ext>
              </a:extLst>
            </p:cNvPr>
            <p:cNvSpPr/>
            <p:nvPr/>
          </p:nvSpPr>
          <p:spPr>
            <a:xfrm>
              <a:off x="407711" y="912292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Submit</a:t>
              </a:r>
            </a:p>
          </p:txBody>
        </p:sp>
        <p:pic>
          <p:nvPicPr>
            <p:cNvPr id="2090" name="Graphic 2089">
              <a:extLst>
                <a:ext uri="{FF2B5EF4-FFF2-40B4-BE49-F238E27FC236}">
                  <a16:creationId xmlns:a16="http://schemas.microsoft.com/office/drawing/2014/main" id="{C1EF590D-8972-B052-3FA2-74EAB3602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586091" y="1021825"/>
              <a:ext cx="146057" cy="146057"/>
            </a:xfrm>
            <a:prstGeom prst="rect">
              <a:avLst/>
            </a:prstGeom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A276AB7-7D30-46FF-955B-DA42D0AA95FF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5F6B896-27A7-8393-3AB2-9767A280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6" name="Rounded Rectangle 5">
            <a:hlinkClick r:id="rId17" action="ppaction://hlinksldjump"/>
            <a:extLst>
              <a:ext uri="{FF2B5EF4-FFF2-40B4-BE49-F238E27FC236}">
                <a16:creationId xmlns:a16="http://schemas.microsoft.com/office/drawing/2014/main" id="{4955A590-FE89-EFF4-3D96-09FBD5DA5C5B}"/>
              </a:ext>
            </a:extLst>
          </p:cNvPr>
          <p:cNvSpPr/>
          <p:nvPr/>
        </p:nvSpPr>
        <p:spPr>
          <a:xfrm>
            <a:off x="8120646" y="1061587"/>
            <a:ext cx="2970140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a group name…</a:t>
            </a:r>
          </a:p>
        </p:txBody>
      </p:sp>
    </p:spTree>
    <p:extLst>
      <p:ext uri="{BB962C8B-B14F-4D97-AF65-F5344CB8AC3E}">
        <p14:creationId xmlns:p14="http://schemas.microsoft.com/office/powerpoint/2010/main" val="1547458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B78C2-8B28-858E-2E18-7ED98615F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0" name="Rounded Rectangle 28699">
            <a:extLst>
              <a:ext uri="{FF2B5EF4-FFF2-40B4-BE49-F238E27FC236}">
                <a16:creationId xmlns:a16="http://schemas.microsoft.com/office/drawing/2014/main" id="{ADB5893A-9F36-8C72-DA90-B3FC10C9620F}"/>
              </a:ext>
            </a:extLst>
          </p:cNvPr>
          <p:cNvSpPr/>
          <p:nvPr/>
        </p:nvSpPr>
        <p:spPr>
          <a:xfrm>
            <a:off x="930152" y="702318"/>
            <a:ext cx="607243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3CD6F-3026-4C1A-5F1A-4DCF7578030F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AD68CD6-B45F-1097-071D-D36F5F1EAF3F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B0C99289-B02E-6DEF-3F03-2DECFAAADB8A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3D3EF9-A248-5C1F-ADF9-E3D2D9F237B6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E5120E-FB28-566E-4154-84B2355D9B21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2F833-EAC6-C216-31E9-B63EB365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5F4EA6-6A5D-332D-52AC-4CCF9F127076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6CE5A8DE-B820-C7D8-822D-8A20CC6393F0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8F2BDB6A-5EE9-B364-A1D9-5B810D19DB2D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E487E8B4-27E5-C76C-E029-F7E57E2E1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A509A-29C6-D0B9-767F-D6D89F49740F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8C8611-4443-A5B0-3E2C-30AE1D389A74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366F1A30-3CFC-CE49-8724-6C0A0AD8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hlinkClick r:id="rId9" action="ppaction://hlinksldjump"/>
            <a:extLst>
              <a:ext uri="{FF2B5EF4-FFF2-40B4-BE49-F238E27FC236}">
                <a16:creationId xmlns:a16="http://schemas.microsoft.com/office/drawing/2014/main" id="{BF9EF9A9-8146-DBF2-DF4B-C977323721FD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2B1977-6236-12B4-DFE5-A540428973F1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70B74E-B8AC-BC98-3C9F-83F4370F2025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9" action="ppaction://hlinksldjump"/>
            <a:extLst>
              <a:ext uri="{FF2B5EF4-FFF2-40B4-BE49-F238E27FC236}">
                <a16:creationId xmlns:a16="http://schemas.microsoft.com/office/drawing/2014/main" id="{1DEF20DD-52A4-B51D-A1FE-A9B7B599687A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hlinkClick r:id="rId9" action="ppaction://hlinksldjump"/>
            <a:extLst>
              <a:ext uri="{FF2B5EF4-FFF2-40B4-BE49-F238E27FC236}">
                <a16:creationId xmlns:a16="http://schemas.microsoft.com/office/drawing/2014/main" id="{FE6D7E87-1B97-DB84-D380-7A650693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6" name="Oval 2105">
            <a:hlinkClick r:id="rId9" action="ppaction://hlinksldjump"/>
            <a:extLst>
              <a:ext uri="{FF2B5EF4-FFF2-40B4-BE49-F238E27FC236}">
                <a16:creationId xmlns:a16="http://schemas.microsoft.com/office/drawing/2014/main" id="{FF7A33C0-AE4E-918B-B415-F85F4440E090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E499C365-33A9-8583-4891-1EA90E8ABA5C}"/>
              </a:ext>
            </a:extLst>
          </p:cNvPr>
          <p:cNvSpPr/>
          <p:nvPr/>
        </p:nvSpPr>
        <p:spPr>
          <a:xfrm>
            <a:off x="109027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24ABCA1A-483B-E365-E197-1BC53D3C1CF1}"/>
              </a:ext>
            </a:extLst>
          </p:cNvPr>
          <p:cNvSpPr txBox="1"/>
          <p:nvPr/>
        </p:nvSpPr>
        <p:spPr>
          <a:xfrm>
            <a:off x="258731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F8710A7A-FE1D-1A2E-A258-2B294DF9020E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849257C1-7636-76ED-E35C-061106DB7E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0162318A-97DF-AA7E-D1A8-6C52ACF35155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F7A222C1-1445-C945-B616-5EA32A875875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9E766801-6197-B4D1-8430-DEA69C0F3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BBD6E6BB-0E99-6510-BE96-06B3169109BE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BC970D6E-969A-4241-F43A-10019C2DE33B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0CB602DE-CF19-764E-564D-EFA7A0ACF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06" name="Rounded Rectangle 3105">
            <a:hlinkClick r:id="rId16" action="ppaction://hlinksldjump"/>
            <a:extLst>
              <a:ext uri="{FF2B5EF4-FFF2-40B4-BE49-F238E27FC236}">
                <a16:creationId xmlns:a16="http://schemas.microsoft.com/office/drawing/2014/main" id="{8A73CD73-27C5-833C-20E5-29E69360DDB6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6" action="ppaction://hlinksldjump"/>
            <a:extLst>
              <a:ext uri="{FF2B5EF4-FFF2-40B4-BE49-F238E27FC236}">
                <a16:creationId xmlns:a16="http://schemas.microsoft.com/office/drawing/2014/main" id="{90F91067-5822-8391-9929-42F74B7219B6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0A1948AC-38F2-BE3F-B794-B4BBBD572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8" action="ppaction://hlinksldjump"/>
            <a:extLst>
              <a:ext uri="{FF2B5EF4-FFF2-40B4-BE49-F238E27FC236}">
                <a16:creationId xmlns:a16="http://schemas.microsoft.com/office/drawing/2014/main" id="{A4F8720E-B174-B730-CFD8-E8754AF5C8D4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8" action="ppaction://hlinksldjump"/>
            <a:extLst>
              <a:ext uri="{FF2B5EF4-FFF2-40B4-BE49-F238E27FC236}">
                <a16:creationId xmlns:a16="http://schemas.microsoft.com/office/drawing/2014/main" id="{AA32CE80-543C-F258-BB5F-5C97C6F1F109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8" action="ppaction://hlinksldjump"/>
            <a:extLst>
              <a:ext uri="{FF2B5EF4-FFF2-40B4-BE49-F238E27FC236}">
                <a16:creationId xmlns:a16="http://schemas.microsoft.com/office/drawing/2014/main" id="{A362F881-0ACC-EFFE-19E6-8325FFAC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hlinkClick r:id="rId20" action="ppaction://hlinksldjump"/>
            <a:extLst>
              <a:ext uri="{FF2B5EF4-FFF2-40B4-BE49-F238E27FC236}">
                <a16:creationId xmlns:a16="http://schemas.microsoft.com/office/drawing/2014/main" id="{2E905319-0FB1-B3B7-68DA-7F9F94D8930E}"/>
              </a:ext>
            </a:extLst>
          </p:cNvPr>
          <p:cNvSpPr/>
          <p:nvPr/>
        </p:nvSpPr>
        <p:spPr>
          <a:xfrm>
            <a:off x="109027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     Search an attraction…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11A2C35-FB41-9BFF-D022-19904E559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4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91B51-CD36-3EE1-6DB5-22A220E60D9B}"/>
              </a:ext>
            </a:extLst>
          </p:cNvPr>
          <p:cNvSpPr/>
          <p:nvPr/>
        </p:nvSpPr>
        <p:spPr>
          <a:xfrm>
            <a:off x="7140640" y="702318"/>
            <a:ext cx="4857870" cy="5944430"/>
          </a:xfrm>
          <a:prstGeom prst="roundRect">
            <a:avLst>
              <a:gd name="adj" fmla="val 5241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68797-DBAD-C571-EBC7-F98EECFA275C}"/>
              </a:ext>
            </a:extLst>
          </p:cNvPr>
          <p:cNvSpPr txBox="1"/>
          <p:nvPr/>
        </p:nvSpPr>
        <p:spPr>
          <a:xfrm>
            <a:off x="8004164" y="1064626"/>
            <a:ext cx="3130821" cy="2755172"/>
          </a:xfrm>
          <a:prstGeom prst="ellipse">
            <a:avLst/>
          </a:prstGeom>
          <a:noFill/>
        </p:spPr>
        <p:txBody>
          <a:bodyPr wrap="square" rtlCol="0">
            <a:prstTxWarp prst="textArchUp">
              <a:avLst>
                <a:gd name="adj" fmla="val 13069959"/>
              </a:avLst>
            </a:prstTxWarp>
            <a:spAutoFit/>
            <a:flatTx/>
          </a:bodyPr>
          <a:lstStyle/>
          <a:p>
            <a:r>
              <a:rPr lang="en-GB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1B8C85-B383-62B2-D41B-16102045D6EB}"/>
              </a:ext>
            </a:extLst>
          </p:cNvPr>
          <p:cNvGrpSpPr/>
          <p:nvPr/>
        </p:nvGrpSpPr>
        <p:grpSpPr>
          <a:xfrm>
            <a:off x="8582545" y="1613182"/>
            <a:ext cx="1968665" cy="1968665"/>
            <a:chOff x="8582545" y="1613182"/>
            <a:chExt cx="1968665" cy="196866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5C962B-6928-4958-5DA9-136819921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26969" t="7698" r="30612" b="28673"/>
            <a:stretch>
              <a:fillRect/>
            </a:stretch>
          </p:blipFill>
          <p:spPr>
            <a:xfrm>
              <a:off x="8582545" y="1613182"/>
              <a:ext cx="1968665" cy="1968665"/>
            </a:xfrm>
            <a:prstGeom prst="ellipse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0CD6A6-9E68-31B6-2982-74E09EA332B6}"/>
                </a:ext>
              </a:extLst>
            </p:cNvPr>
            <p:cNvSpPr/>
            <p:nvPr/>
          </p:nvSpPr>
          <p:spPr>
            <a:xfrm>
              <a:off x="8587940" y="1613182"/>
              <a:ext cx="1963270" cy="1963270"/>
            </a:xfrm>
            <a:prstGeom prst="ellipse">
              <a:avLst/>
            </a:prstGeom>
            <a:noFill/>
            <a:ln w="63500"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ounded Rectangle 19">
            <a:hlinkClick r:id="rId23" action="ppaction://hlinksldjump"/>
            <a:extLst>
              <a:ext uri="{FF2B5EF4-FFF2-40B4-BE49-F238E27FC236}">
                <a16:creationId xmlns:a16="http://schemas.microsoft.com/office/drawing/2014/main" id="{CC178844-BB29-C037-C916-35B412FE3796}"/>
              </a:ext>
            </a:extLst>
          </p:cNvPr>
          <p:cNvSpPr/>
          <p:nvPr/>
        </p:nvSpPr>
        <p:spPr>
          <a:xfrm>
            <a:off x="106812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" name="Picture 10">
            <a:hlinkClick r:id="rId23" action="ppaction://hlinksldjump"/>
            <a:extLst>
              <a:ext uri="{FF2B5EF4-FFF2-40B4-BE49-F238E27FC236}">
                <a16:creationId xmlns:a16="http://schemas.microsoft.com/office/drawing/2014/main" id="{6E194C2E-10CE-EB05-E806-405526C5F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4" y="8775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hlinkClick r:id="rId23" action="ppaction://hlinksldjump"/>
            <a:extLst>
              <a:ext uri="{FF2B5EF4-FFF2-40B4-BE49-F238E27FC236}">
                <a16:creationId xmlns:a16="http://schemas.microsoft.com/office/drawing/2014/main" id="{F4E4389F-1B80-EF74-29E5-B7963DE43C81}"/>
              </a:ext>
            </a:extLst>
          </p:cNvPr>
          <p:cNvSpPr txBox="1"/>
          <p:nvPr/>
        </p:nvSpPr>
        <p:spPr>
          <a:xfrm>
            <a:off x="11033483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25E6E5E-6D9D-31A7-56B1-158A9E36F000}"/>
              </a:ext>
            </a:extLst>
          </p:cNvPr>
          <p:cNvSpPr/>
          <p:nvPr/>
        </p:nvSpPr>
        <p:spPr>
          <a:xfrm>
            <a:off x="8587940" y="3257152"/>
            <a:ext cx="1963270" cy="56264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YOU ARE:</a:t>
            </a:r>
            <a:b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Univers Light" panose="020B0403020202020204" pitchFamily="34" charset="0"/>
              </a:rPr>
              <a:t>HAPPY</a:t>
            </a:r>
            <a:endParaRPr lang="en-GB" sz="1200" b="1" dirty="0">
              <a:solidFill>
                <a:schemeClr val="tx1"/>
              </a:solidFill>
              <a:latin typeface="Univers Light" panose="020B0403020202020204" pitchFamily="34" charset="0"/>
            </a:endParaRPr>
          </a:p>
        </p:txBody>
      </p:sp>
      <p:sp>
        <p:nvSpPr>
          <p:cNvPr id="24" name="Rounded Rectangle 23">
            <a:hlinkClick r:id="rId4" action="ppaction://hlinksldjump"/>
            <a:extLst>
              <a:ext uri="{FF2B5EF4-FFF2-40B4-BE49-F238E27FC236}">
                <a16:creationId xmlns:a16="http://schemas.microsoft.com/office/drawing/2014/main" id="{49101FE4-A21B-F58C-5DC8-65D101360667}"/>
              </a:ext>
            </a:extLst>
          </p:cNvPr>
          <p:cNvSpPr/>
          <p:nvPr/>
        </p:nvSpPr>
        <p:spPr>
          <a:xfrm>
            <a:off x="8615371" y="3981030"/>
            <a:ext cx="1903012" cy="37292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Auto-detection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562A065-168A-BE91-07D1-0237C86F1497}"/>
              </a:ext>
            </a:extLst>
          </p:cNvPr>
          <p:cNvSpPr/>
          <p:nvPr/>
        </p:nvSpPr>
        <p:spPr>
          <a:xfrm>
            <a:off x="9801472" y="4032587"/>
            <a:ext cx="514103" cy="217593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ABC5C7-A908-6AC7-D2E7-E58154AB2063}"/>
              </a:ext>
            </a:extLst>
          </p:cNvPr>
          <p:cNvSpPr/>
          <p:nvPr/>
        </p:nvSpPr>
        <p:spPr>
          <a:xfrm>
            <a:off x="10013950" y="4043648"/>
            <a:ext cx="288423" cy="195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4459B5-1294-DAD1-5A87-8FA279BC2CB3}"/>
              </a:ext>
            </a:extLst>
          </p:cNvPr>
          <p:cNvSpPr txBox="1"/>
          <p:nvPr/>
        </p:nvSpPr>
        <p:spPr>
          <a:xfrm>
            <a:off x="8124815" y="4409123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Suggestions –––––––––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C9AD97B-7703-0C67-775E-5A0DDC85BD4B}"/>
              </a:ext>
            </a:extLst>
          </p:cNvPr>
          <p:cNvSpPr/>
          <p:nvPr/>
        </p:nvSpPr>
        <p:spPr>
          <a:xfrm>
            <a:off x="7277001" y="4722196"/>
            <a:ext cx="4584812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CD0E642-E475-E672-4F43-8E188DE60EAF}"/>
              </a:ext>
            </a:extLst>
          </p:cNvPr>
          <p:cNvSpPr/>
          <p:nvPr/>
        </p:nvSpPr>
        <p:spPr>
          <a:xfrm>
            <a:off x="11774038" y="5014735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EB9D40-3C32-BA12-6569-6D75CFBB07CE}"/>
              </a:ext>
            </a:extLst>
          </p:cNvPr>
          <p:cNvGrpSpPr/>
          <p:nvPr/>
        </p:nvGrpSpPr>
        <p:grpSpPr>
          <a:xfrm>
            <a:off x="7352974" y="5347031"/>
            <a:ext cx="4366745" cy="487802"/>
            <a:chOff x="7231178" y="1873100"/>
            <a:chExt cx="4366745" cy="48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4F871E8-CF5C-B42F-C2DA-619D314D2D80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28672" name="Rounded Rectangle 28671">
                <a:extLst>
                  <a:ext uri="{FF2B5EF4-FFF2-40B4-BE49-F238E27FC236}">
                    <a16:creationId xmlns:a16="http://schemas.microsoft.com/office/drawing/2014/main" id="{0D32F02A-638A-5F43-569C-E835346DCAE2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8673" name="Chord 28672">
                <a:extLst>
                  <a:ext uri="{FF2B5EF4-FFF2-40B4-BE49-F238E27FC236}">
                    <a16:creationId xmlns:a16="http://schemas.microsoft.com/office/drawing/2014/main" id="{9163DEAA-8485-13D3-EC08-002C831B752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C01F3A-6A3C-C391-F9C0-8FC48E7611B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47437A-C92F-0CD6-293F-3B7C4B4CD7F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668DE93-222D-F3BE-4821-756333CBFA37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3AA7C0-41F3-118C-EED8-8F5CF97A33FB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F5964945-3404-C4D8-F294-D242F860C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82" name="Group 28681">
            <a:extLst>
              <a:ext uri="{FF2B5EF4-FFF2-40B4-BE49-F238E27FC236}">
                <a16:creationId xmlns:a16="http://schemas.microsoft.com/office/drawing/2014/main" id="{57EE38C3-8CC5-A906-622F-29BC3D375AF3}"/>
              </a:ext>
            </a:extLst>
          </p:cNvPr>
          <p:cNvGrpSpPr/>
          <p:nvPr/>
        </p:nvGrpSpPr>
        <p:grpSpPr>
          <a:xfrm>
            <a:off x="7352974" y="4823977"/>
            <a:ext cx="4366745" cy="487802"/>
            <a:chOff x="7231178" y="1873100"/>
            <a:chExt cx="4366745" cy="487802"/>
          </a:xfrm>
        </p:grpSpPr>
        <p:grpSp>
          <p:nvGrpSpPr>
            <p:cNvPr id="28683" name="Group 28682">
              <a:extLst>
                <a:ext uri="{FF2B5EF4-FFF2-40B4-BE49-F238E27FC236}">
                  <a16:creationId xmlns:a16="http://schemas.microsoft.com/office/drawing/2014/main" id="{3475343F-1AEF-B6B8-04B6-ADBBBB13A2CB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28689" name="Rounded Rectangle 28688">
                <a:extLst>
                  <a:ext uri="{FF2B5EF4-FFF2-40B4-BE49-F238E27FC236}">
                    <a16:creationId xmlns:a16="http://schemas.microsoft.com/office/drawing/2014/main" id="{8CE066A8-2CA3-B3EC-AA1E-8CD30ECB1408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8690" name="Chord 28689">
                <a:extLst>
                  <a:ext uri="{FF2B5EF4-FFF2-40B4-BE49-F238E27FC236}">
                    <a16:creationId xmlns:a16="http://schemas.microsoft.com/office/drawing/2014/main" id="{C4A96F38-2783-8B37-8D5D-9EDC2438324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684" name="TextBox 28683">
              <a:extLst>
                <a:ext uri="{FF2B5EF4-FFF2-40B4-BE49-F238E27FC236}">
                  <a16:creationId xmlns:a16="http://schemas.microsoft.com/office/drawing/2014/main" id="{034BEB03-BDC8-CD35-4BFC-051F8F01C3C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28685" name="TextBox 28684">
              <a:extLst>
                <a:ext uri="{FF2B5EF4-FFF2-40B4-BE49-F238E27FC236}">
                  <a16:creationId xmlns:a16="http://schemas.microsoft.com/office/drawing/2014/main" id="{E488A714-C8CA-5B0F-2010-B4E652BCBEA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28686" name="Rounded Rectangle 28685">
              <a:extLst>
                <a:ext uri="{FF2B5EF4-FFF2-40B4-BE49-F238E27FC236}">
                  <a16:creationId xmlns:a16="http://schemas.microsoft.com/office/drawing/2014/main" id="{EB25D432-E102-409C-A500-31CE9393098B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8687" name="TextBox 28686">
              <a:extLst>
                <a:ext uri="{FF2B5EF4-FFF2-40B4-BE49-F238E27FC236}">
                  <a16:creationId xmlns:a16="http://schemas.microsoft.com/office/drawing/2014/main" id="{E8EFC598-8BFF-9CF6-7829-EC20C7A13DC5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8688" name="Picture 2">
              <a:extLst>
                <a:ext uri="{FF2B5EF4-FFF2-40B4-BE49-F238E27FC236}">
                  <a16:creationId xmlns:a16="http://schemas.microsoft.com/office/drawing/2014/main" id="{2E8C5F7F-1D6E-AB46-3B4D-E4346CC78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91" name="Group 28690">
            <a:extLst>
              <a:ext uri="{FF2B5EF4-FFF2-40B4-BE49-F238E27FC236}">
                <a16:creationId xmlns:a16="http://schemas.microsoft.com/office/drawing/2014/main" id="{CC755A9B-4198-BA4B-8DA6-5668878F1558}"/>
              </a:ext>
            </a:extLst>
          </p:cNvPr>
          <p:cNvGrpSpPr/>
          <p:nvPr/>
        </p:nvGrpSpPr>
        <p:grpSpPr>
          <a:xfrm>
            <a:off x="7352975" y="5870084"/>
            <a:ext cx="4372532" cy="487802"/>
            <a:chOff x="7231179" y="1873100"/>
            <a:chExt cx="4372532" cy="487802"/>
          </a:xfrm>
        </p:grpSpPr>
        <p:grpSp>
          <p:nvGrpSpPr>
            <p:cNvPr id="28692" name="Group 28691">
              <a:extLst>
                <a:ext uri="{FF2B5EF4-FFF2-40B4-BE49-F238E27FC236}">
                  <a16:creationId xmlns:a16="http://schemas.microsoft.com/office/drawing/2014/main" id="{0C261A8F-F780-2F9B-F2EB-44A80B2B7EF6}"/>
                </a:ext>
              </a:extLst>
            </p:cNvPr>
            <p:cNvGrpSpPr/>
            <p:nvPr/>
          </p:nvGrpSpPr>
          <p:grpSpPr>
            <a:xfrm>
              <a:off x="7231179" y="1873100"/>
              <a:ext cx="4372532" cy="487802"/>
              <a:chOff x="7231179" y="1873100"/>
              <a:chExt cx="4372532" cy="487802"/>
            </a:xfrm>
          </p:grpSpPr>
          <p:sp>
            <p:nvSpPr>
              <p:cNvPr id="28698" name="Rounded Rectangle 28697">
                <a:extLst>
                  <a:ext uri="{FF2B5EF4-FFF2-40B4-BE49-F238E27FC236}">
                    <a16:creationId xmlns:a16="http://schemas.microsoft.com/office/drawing/2014/main" id="{4D698A33-D8BC-82E4-4077-1A270952C07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437253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8699" name="Chord 28698">
                <a:extLst>
                  <a:ext uri="{FF2B5EF4-FFF2-40B4-BE49-F238E27FC236}">
                    <a16:creationId xmlns:a16="http://schemas.microsoft.com/office/drawing/2014/main" id="{7155C919-2B21-47AE-AD9D-F706B0F48F6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693" name="TextBox 28692">
              <a:extLst>
                <a:ext uri="{FF2B5EF4-FFF2-40B4-BE49-F238E27FC236}">
                  <a16:creationId xmlns:a16="http://schemas.microsoft.com/office/drawing/2014/main" id="{C5A7E0EF-A9FE-F6E9-7FF4-102D3049F0D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28694" name="TextBox 28693">
              <a:extLst>
                <a:ext uri="{FF2B5EF4-FFF2-40B4-BE49-F238E27FC236}">
                  <a16:creationId xmlns:a16="http://schemas.microsoft.com/office/drawing/2014/main" id="{0C3805F1-DCA2-4C96-C51D-93318E6F6B4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28695" name="Rounded Rectangle 28694">
              <a:extLst>
                <a:ext uri="{FF2B5EF4-FFF2-40B4-BE49-F238E27FC236}">
                  <a16:creationId xmlns:a16="http://schemas.microsoft.com/office/drawing/2014/main" id="{FFF44BEF-23D8-80FA-1724-B859CCAFF86C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8696" name="TextBox 28695">
              <a:extLst>
                <a:ext uri="{FF2B5EF4-FFF2-40B4-BE49-F238E27FC236}">
                  <a16:creationId xmlns:a16="http://schemas.microsoft.com/office/drawing/2014/main" id="{5B8D1DA9-361C-14EF-2025-21F959113750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8697" name="Picture 2">
              <a:extLst>
                <a:ext uri="{FF2B5EF4-FFF2-40B4-BE49-F238E27FC236}">
                  <a16:creationId xmlns:a16="http://schemas.microsoft.com/office/drawing/2014/main" id="{1D3E13CE-62C1-8156-4A2D-56359E0A7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701" name="Rounded Rectangle 28700">
            <a:extLst>
              <a:ext uri="{FF2B5EF4-FFF2-40B4-BE49-F238E27FC236}">
                <a16:creationId xmlns:a16="http://schemas.microsoft.com/office/drawing/2014/main" id="{E54BAB09-7DE7-B4BC-DD90-9D92E3782E2D}"/>
              </a:ext>
            </a:extLst>
          </p:cNvPr>
          <p:cNvSpPr/>
          <p:nvPr/>
        </p:nvSpPr>
        <p:spPr>
          <a:xfrm rot="16200000">
            <a:off x="3139419" y="-1222193"/>
            <a:ext cx="568510" cy="466334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02" name="Rounded Rectangle 28701">
            <a:extLst>
              <a:ext uri="{FF2B5EF4-FFF2-40B4-BE49-F238E27FC236}">
                <a16:creationId xmlns:a16="http://schemas.microsoft.com/office/drawing/2014/main" id="{EDF54A96-5665-DB8B-81E7-F30A44E3F051}"/>
              </a:ext>
            </a:extLst>
          </p:cNvPr>
          <p:cNvSpPr/>
          <p:nvPr/>
        </p:nvSpPr>
        <p:spPr>
          <a:xfrm rot="16200000">
            <a:off x="1459881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8703" name="Rounded Rectangle 28702">
            <a:extLst>
              <a:ext uri="{FF2B5EF4-FFF2-40B4-BE49-F238E27FC236}">
                <a16:creationId xmlns:a16="http://schemas.microsoft.com/office/drawing/2014/main" id="{B6FF6559-5C24-2879-6201-5CFB8626D994}"/>
              </a:ext>
            </a:extLst>
          </p:cNvPr>
          <p:cNvSpPr/>
          <p:nvPr/>
        </p:nvSpPr>
        <p:spPr>
          <a:xfrm rot="16200000">
            <a:off x="2572372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8704" name="Rounded Rectangle 28703">
            <a:extLst>
              <a:ext uri="{FF2B5EF4-FFF2-40B4-BE49-F238E27FC236}">
                <a16:creationId xmlns:a16="http://schemas.microsoft.com/office/drawing/2014/main" id="{B39EDD93-32BB-594D-340A-4FE2A4EAFF84}"/>
              </a:ext>
            </a:extLst>
          </p:cNvPr>
          <p:cNvSpPr/>
          <p:nvPr/>
        </p:nvSpPr>
        <p:spPr>
          <a:xfrm rot="16200000">
            <a:off x="3684863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8705" name="Rounded Rectangle 28704">
            <a:extLst>
              <a:ext uri="{FF2B5EF4-FFF2-40B4-BE49-F238E27FC236}">
                <a16:creationId xmlns:a16="http://schemas.microsoft.com/office/drawing/2014/main" id="{23404C14-BD32-2A3D-C591-DE90B9BF0795}"/>
              </a:ext>
            </a:extLst>
          </p:cNvPr>
          <p:cNvSpPr/>
          <p:nvPr/>
        </p:nvSpPr>
        <p:spPr>
          <a:xfrm rot="16200000">
            <a:off x="4797354" y="582002"/>
            <a:ext cx="515281" cy="1054947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</a:t>
            </a:r>
          </a:p>
        </p:txBody>
      </p:sp>
      <p:pic>
        <p:nvPicPr>
          <p:cNvPr id="28706" name="Picture 26">
            <a:extLst>
              <a:ext uri="{FF2B5EF4-FFF2-40B4-BE49-F238E27FC236}">
                <a16:creationId xmlns:a16="http://schemas.microsoft.com/office/drawing/2014/main" id="{6A589D73-863A-74A8-80AF-8611C341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07" name="Rounded Rectangle 28706">
            <a:extLst>
              <a:ext uri="{FF2B5EF4-FFF2-40B4-BE49-F238E27FC236}">
                <a16:creationId xmlns:a16="http://schemas.microsoft.com/office/drawing/2014/main" id="{7BCA351C-8494-1476-9FBF-CCE109993CDE}"/>
              </a:ext>
            </a:extLst>
          </p:cNvPr>
          <p:cNvSpPr/>
          <p:nvPr/>
        </p:nvSpPr>
        <p:spPr>
          <a:xfrm rot="16200000">
            <a:off x="6099184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28708" name="Picture 28">
            <a:extLst>
              <a:ext uri="{FF2B5EF4-FFF2-40B4-BE49-F238E27FC236}">
                <a16:creationId xmlns:a16="http://schemas.microsoft.com/office/drawing/2014/main" id="{A2747866-8B9E-4250-55FA-F9588E32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97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9" name="Picture 32">
            <a:extLst>
              <a:ext uri="{FF2B5EF4-FFF2-40B4-BE49-F238E27FC236}">
                <a16:creationId xmlns:a16="http://schemas.microsoft.com/office/drawing/2014/main" id="{39B3DDE4-E998-D8F2-74E1-A240336C4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74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10" name="Picture 38">
            <a:extLst>
              <a:ext uri="{FF2B5EF4-FFF2-40B4-BE49-F238E27FC236}">
                <a16:creationId xmlns:a16="http://schemas.microsoft.com/office/drawing/2014/main" id="{8FC20D70-D049-DDA3-A268-99574DB54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8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11" name="Picture 40">
            <a:extLst>
              <a:ext uri="{FF2B5EF4-FFF2-40B4-BE49-F238E27FC236}">
                <a16:creationId xmlns:a16="http://schemas.microsoft.com/office/drawing/2014/main" id="{4B119584-59D5-9239-D99F-4F7B469C9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91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2" name="TextBox 28711">
            <a:extLst>
              <a:ext uri="{FF2B5EF4-FFF2-40B4-BE49-F238E27FC236}">
                <a16:creationId xmlns:a16="http://schemas.microsoft.com/office/drawing/2014/main" id="{6F5930A0-68B5-7977-8BB6-7F063034A435}"/>
              </a:ext>
            </a:extLst>
          </p:cNvPr>
          <p:cNvSpPr txBox="1"/>
          <p:nvPr/>
        </p:nvSpPr>
        <p:spPr>
          <a:xfrm>
            <a:off x="5932991" y="1166620"/>
            <a:ext cx="8821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1 min ago</a:t>
            </a:r>
          </a:p>
        </p:txBody>
      </p:sp>
      <p:sp>
        <p:nvSpPr>
          <p:cNvPr id="28713" name="Rounded Rectangle 28712">
            <a:hlinkClick r:id="rId32" action="ppaction://hlinksldjump"/>
            <a:extLst>
              <a:ext uri="{FF2B5EF4-FFF2-40B4-BE49-F238E27FC236}">
                <a16:creationId xmlns:a16="http://schemas.microsoft.com/office/drawing/2014/main" id="{3FDC6A86-7886-F393-5700-B576F8349D48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14" name="TextBox 28713">
            <a:hlinkClick r:id="rId32" action="ppaction://hlinksldjump"/>
            <a:extLst>
              <a:ext uri="{FF2B5EF4-FFF2-40B4-BE49-F238E27FC236}">
                <a16:creationId xmlns:a16="http://schemas.microsoft.com/office/drawing/2014/main" id="{8797D1F0-9253-D491-CABF-0AFD588A8479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715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1EEF2F4D-D316-81EF-F31E-FA2DD9B99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42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36BF31-95D2-3A66-77C5-0C6F8A863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B5BE54-E1CE-91E1-4269-C1214DD107B5}"/>
              </a:ext>
            </a:extLst>
          </p:cNvPr>
          <p:cNvSpPr/>
          <p:nvPr/>
        </p:nvSpPr>
        <p:spPr>
          <a:xfrm>
            <a:off x="930152" y="702318"/>
            <a:ext cx="607243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0F5A7-74A9-2683-BBFD-6798057A54EE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8A94594-6F6E-B4D8-0313-3AA32C2A9061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4122941A-5DAB-B797-32EC-8E8BE4621322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C004A-C77B-7D0C-2C5C-E2E350E22B67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265BC9E-9562-F1BB-6BEB-39B8B340C46F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7995F-BFD0-3B73-AEFA-77745E86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A288B4C-9EF7-F642-6F95-BA6C66C3AC72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8DE53D41-CB84-75B1-029F-6910641DED94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44A70C7F-E80C-1397-01C7-955940C30E03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2B751607-99A2-4254-3D70-0DCB360CB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78BBAB7B-B3D1-34FC-826B-3C832A483CC1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481A9816-5C9F-27D6-1A1C-27EF7C8FD259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CBD9B60F-3B52-9687-DC9D-69510850D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F2786BC-3AE0-C300-8785-B5233219603F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10F0056-B87A-44B6-774E-F1C5BA37D0BE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7A5EC7A-7E21-8626-584D-32A3569AA725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F7E4A8E-A42D-32AB-D795-785FE1F4EDC4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42D2C950-7FEC-5D41-BDBE-4942D126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6" name="Oval 2105">
            <a:extLst>
              <a:ext uri="{FF2B5EF4-FFF2-40B4-BE49-F238E27FC236}">
                <a16:creationId xmlns:a16="http://schemas.microsoft.com/office/drawing/2014/main" id="{24DFEDB4-1D8C-A8BD-5D26-5657A326AB40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06" name="Rounded Rectangle 3105">
            <a:hlinkClick r:id="rId12" action="ppaction://hlinksldjump"/>
            <a:extLst>
              <a:ext uri="{FF2B5EF4-FFF2-40B4-BE49-F238E27FC236}">
                <a16:creationId xmlns:a16="http://schemas.microsoft.com/office/drawing/2014/main" id="{3B4B1652-F3A8-8EB7-EB3A-A60873A6DFD7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2" action="ppaction://hlinksldjump"/>
            <a:extLst>
              <a:ext uri="{FF2B5EF4-FFF2-40B4-BE49-F238E27FC236}">
                <a16:creationId xmlns:a16="http://schemas.microsoft.com/office/drawing/2014/main" id="{C8A6F4C2-576F-6E82-91C6-766B2BA9F39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2" action="ppaction://hlinksldjump"/>
            <a:extLst>
              <a:ext uri="{FF2B5EF4-FFF2-40B4-BE49-F238E27FC236}">
                <a16:creationId xmlns:a16="http://schemas.microsoft.com/office/drawing/2014/main" id="{43A7AF0C-8ACB-9036-D756-A81140FBB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4" action="ppaction://hlinksldjump"/>
            <a:extLst>
              <a:ext uri="{FF2B5EF4-FFF2-40B4-BE49-F238E27FC236}">
                <a16:creationId xmlns:a16="http://schemas.microsoft.com/office/drawing/2014/main" id="{9265781C-B91C-E968-BC31-AC845E068A3C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4" action="ppaction://hlinksldjump"/>
            <a:extLst>
              <a:ext uri="{FF2B5EF4-FFF2-40B4-BE49-F238E27FC236}">
                <a16:creationId xmlns:a16="http://schemas.microsoft.com/office/drawing/2014/main" id="{6270C093-1B8D-E911-E097-934E91DB9E17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F62C7EAD-EA2A-4466-EAE9-B9907F0D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CDA1A-BB78-92EA-1EC1-9DD3FBF36315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944C33-185E-A2A1-1C6B-C7B9E0A6D088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5D8C5253-B8A4-D945-5051-39D2F24645AB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6" action="ppaction://hlinksldjump"/>
            <a:extLst>
              <a:ext uri="{FF2B5EF4-FFF2-40B4-BE49-F238E27FC236}">
                <a16:creationId xmlns:a16="http://schemas.microsoft.com/office/drawing/2014/main" id="{65ED7800-35A8-7FDA-1AE2-19BE7BE0BBBF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6" action="ppaction://hlinksldjump"/>
            <a:extLst>
              <a:ext uri="{FF2B5EF4-FFF2-40B4-BE49-F238E27FC236}">
                <a16:creationId xmlns:a16="http://schemas.microsoft.com/office/drawing/2014/main" id="{581CCC00-9E5D-5EB6-DEA9-DA508E8A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218539F5-FDEB-2576-A4E9-198262826E85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8F884EE1-1754-D49F-FFB4-75BF27B54020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E43D911-2409-1BAA-DD61-A21176AC1526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DD19F5C5-AA47-DEF8-5A64-A7A50270BC37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4" name="Rounded Rectangle 28693">
            <a:hlinkClick r:id="rId18" action="ppaction://hlinksldjump"/>
            <a:extLst>
              <a:ext uri="{FF2B5EF4-FFF2-40B4-BE49-F238E27FC236}">
                <a16:creationId xmlns:a16="http://schemas.microsoft.com/office/drawing/2014/main" id="{3901AFE1-5770-6A30-9AE5-1069B73A6B14}"/>
              </a:ext>
            </a:extLst>
          </p:cNvPr>
          <p:cNvSpPr/>
          <p:nvPr/>
        </p:nvSpPr>
        <p:spPr>
          <a:xfrm>
            <a:off x="5550377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hlinkClick r:id="rId18" action="ppaction://hlinksldjump"/>
            <a:extLst>
              <a:ext uri="{FF2B5EF4-FFF2-40B4-BE49-F238E27FC236}">
                <a16:creationId xmlns:a16="http://schemas.microsoft.com/office/drawing/2014/main" id="{245A960C-513D-5D80-B8CA-E88DE4F5E206}"/>
              </a:ext>
            </a:extLst>
          </p:cNvPr>
          <p:cNvSpPr txBox="1"/>
          <p:nvPr/>
        </p:nvSpPr>
        <p:spPr>
          <a:xfrm>
            <a:off x="5562224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869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E21CC139-94FC-37BA-362A-334ACA11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5832562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557242D3-313D-3396-B4A6-26C223376062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5CB12F4C-BBEC-C7B6-253B-0819C977FF03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BF7EB72B-4A6C-3D1D-5462-B6AE58095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908508CF-416E-E48F-F33B-6A1B85414C14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A73A5838-2978-0C93-BCDC-032FE5112C0E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1179F5B7-F972-A3FA-C2AE-E8BFC790C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06F438C9-57A6-C32C-70BF-CF76973F8D2E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6E284D97-7E5C-6EF2-868D-B86FAB08D228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FFDA91C3-DE6F-36EE-7BA4-DB42310CF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2DCF5AA8-72AA-7360-7C2D-E154E862C74E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00301C9A-8954-CA52-1690-18F482843CE5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7012CECB-1FC5-79C2-7E68-DAE61A350A5C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12" name="Picture 10">
            <a:extLst>
              <a:ext uri="{FF2B5EF4-FFF2-40B4-BE49-F238E27FC236}">
                <a16:creationId xmlns:a16="http://schemas.microsoft.com/office/drawing/2014/main" id="{70C0EFEB-72A1-DDE6-9C64-B19C1F80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58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713" name="Straight Connector 28712">
            <a:extLst>
              <a:ext uri="{FF2B5EF4-FFF2-40B4-BE49-F238E27FC236}">
                <a16:creationId xmlns:a16="http://schemas.microsoft.com/office/drawing/2014/main" id="{C96AAADB-146C-B8B5-94BD-865AF7452B4A}"/>
              </a:ext>
            </a:extLst>
          </p:cNvPr>
          <p:cNvCxnSpPr>
            <a:cxnSpLocks/>
          </p:cNvCxnSpPr>
          <p:nvPr/>
        </p:nvCxnSpPr>
        <p:spPr>
          <a:xfrm>
            <a:off x="5464579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8A931F72-3B88-33BF-FAA8-101EED356FC9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0D0C2299-87D6-5670-09BC-86BEA4F93812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D1D16833-F430-AD85-6063-F5BE79006BBC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DA20B658-56A3-5127-1072-1DD26D68C1D3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D3953BF3-4FE6-EB53-AB6C-042EA9690A4D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25" name="TextBox 28724">
            <a:extLst>
              <a:ext uri="{FF2B5EF4-FFF2-40B4-BE49-F238E27FC236}">
                <a16:creationId xmlns:a16="http://schemas.microsoft.com/office/drawing/2014/main" id="{6D581FD1-ACA7-0537-37E5-836D7494F9D8}"/>
              </a:ext>
            </a:extLst>
          </p:cNvPr>
          <p:cNvSpPr txBox="1"/>
          <p:nvPr/>
        </p:nvSpPr>
        <p:spPr>
          <a:xfrm>
            <a:off x="4678854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0484E6C2-0A67-F5F1-5C0F-21EA06F898EA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22CAA991-EDA8-51AB-AB56-6E344203B1D7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AC61D952-002F-D013-8C6B-2E905EC08261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9A4283-5419-9C36-289A-06098B92BF12}"/>
              </a:ext>
            </a:extLst>
          </p:cNvPr>
          <p:cNvSpPr/>
          <p:nvPr/>
        </p:nvSpPr>
        <p:spPr>
          <a:xfrm>
            <a:off x="7140640" y="702318"/>
            <a:ext cx="4857870" cy="5944430"/>
          </a:xfrm>
          <a:prstGeom prst="roundRect">
            <a:avLst>
              <a:gd name="adj" fmla="val 5241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F431F-E460-BD70-7375-4B6D407D6C63}"/>
              </a:ext>
            </a:extLst>
          </p:cNvPr>
          <p:cNvSpPr txBox="1"/>
          <p:nvPr/>
        </p:nvSpPr>
        <p:spPr>
          <a:xfrm>
            <a:off x="8004164" y="1064626"/>
            <a:ext cx="3130821" cy="2755172"/>
          </a:xfrm>
          <a:prstGeom prst="ellipse">
            <a:avLst/>
          </a:prstGeom>
          <a:noFill/>
        </p:spPr>
        <p:txBody>
          <a:bodyPr wrap="square" rtlCol="0">
            <a:prstTxWarp prst="textArchUp">
              <a:avLst>
                <a:gd name="adj" fmla="val 13069959"/>
              </a:avLst>
            </a:prstTxWarp>
            <a:spAutoFit/>
            <a:flatTx/>
          </a:bodyPr>
          <a:lstStyle/>
          <a:p>
            <a:r>
              <a:rPr lang="en-GB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FAC776-1E4F-18CE-3E1B-1D1DA5DC0A54}"/>
              </a:ext>
            </a:extLst>
          </p:cNvPr>
          <p:cNvGrpSpPr/>
          <p:nvPr/>
        </p:nvGrpSpPr>
        <p:grpSpPr>
          <a:xfrm>
            <a:off x="8582545" y="1613182"/>
            <a:ext cx="1968665" cy="1968665"/>
            <a:chOff x="8582545" y="1613182"/>
            <a:chExt cx="1968665" cy="196866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9FBAE5C-D9A4-D3D1-CC66-48D91714A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26969" t="7698" r="30612" b="28673"/>
            <a:stretch>
              <a:fillRect/>
            </a:stretch>
          </p:blipFill>
          <p:spPr>
            <a:xfrm>
              <a:off x="8582545" y="1613182"/>
              <a:ext cx="1968665" cy="1968665"/>
            </a:xfrm>
            <a:prstGeom prst="ellipse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47C5005-EDBC-4407-582B-2EF04435D173}"/>
                </a:ext>
              </a:extLst>
            </p:cNvPr>
            <p:cNvSpPr/>
            <p:nvPr/>
          </p:nvSpPr>
          <p:spPr>
            <a:xfrm>
              <a:off x="8587940" y="1613182"/>
              <a:ext cx="1963270" cy="1963270"/>
            </a:xfrm>
            <a:prstGeom prst="ellipse">
              <a:avLst/>
            </a:prstGeom>
            <a:noFill/>
            <a:ln w="63500"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Rounded Rectangle 30">
            <a:hlinkClick r:id="rId26" action="ppaction://hlinksldjump"/>
            <a:extLst>
              <a:ext uri="{FF2B5EF4-FFF2-40B4-BE49-F238E27FC236}">
                <a16:creationId xmlns:a16="http://schemas.microsoft.com/office/drawing/2014/main" id="{B4652F5E-E388-6FA1-0DDC-BA64D32A090D}"/>
              </a:ext>
            </a:extLst>
          </p:cNvPr>
          <p:cNvSpPr/>
          <p:nvPr/>
        </p:nvSpPr>
        <p:spPr>
          <a:xfrm>
            <a:off x="106812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2" name="Picture 10">
            <a:hlinkClick r:id="rId26" action="ppaction://hlinksldjump"/>
            <a:extLst>
              <a:ext uri="{FF2B5EF4-FFF2-40B4-BE49-F238E27FC236}">
                <a16:creationId xmlns:a16="http://schemas.microsoft.com/office/drawing/2014/main" id="{D32BF082-2F61-ACBA-4165-DDA1ED940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4" y="8775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hlinkClick r:id="rId26" action="ppaction://hlinksldjump"/>
            <a:extLst>
              <a:ext uri="{FF2B5EF4-FFF2-40B4-BE49-F238E27FC236}">
                <a16:creationId xmlns:a16="http://schemas.microsoft.com/office/drawing/2014/main" id="{00019A94-4B6A-F0FC-2863-96F905FB9155}"/>
              </a:ext>
            </a:extLst>
          </p:cNvPr>
          <p:cNvSpPr txBox="1"/>
          <p:nvPr/>
        </p:nvSpPr>
        <p:spPr>
          <a:xfrm>
            <a:off x="11033483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B27A468-8CFF-5F0A-F464-F0964A39AA4B}"/>
              </a:ext>
            </a:extLst>
          </p:cNvPr>
          <p:cNvSpPr/>
          <p:nvPr/>
        </p:nvSpPr>
        <p:spPr>
          <a:xfrm>
            <a:off x="8587940" y="3257152"/>
            <a:ext cx="1963270" cy="56264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YOU ARE:</a:t>
            </a:r>
            <a:b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Univers Light" panose="020B0403020202020204" pitchFamily="34" charset="0"/>
              </a:rPr>
              <a:t>HAPPY</a:t>
            </a:r>
            <a:endParaRPr lang="en-GB" sz="1200" b="1" dirty="0">
              <a:solidFill>
                <a:schemeClr val="tx1"/>
              </a:solidFill>
              <a:latin typeface="Univers Light" panose="020B0403020202020204" pitchFamily="34" charset="0"/>
            </a:endParaRPr>
          </a:p>
        </p:txBody>
      </p:sp>
      <p:sp>
        <p:nvSpPr>
          <p:cNvPr id="28672" name="Rounded Rectangle 28671">
            <a:hlinkClick r:id="rId4" action="ppaction://hlinksldjump"/>
            <a:extLst>
              <a:ext uri="{FF2B5EF4-FFF2-40B4-BE49-F238E27FC236}">
                <a16:creationId xmlns:a16="http://schemas.microsoft.com/office/drawing/2014/main" id="{D6744075-08F7-31CF-5CC7-97DCCBDCD94C}"/>
              </a:ext>
            </a:extLst>
          </p:cNvPr>
          <p:cNvSpPr/>
          <p:nvPr/>
        </p:nvSpPr>
        <p:spPr>
          <a:xfrm>
            <a:off x="8615371" y="3981030"/>
            <a:ext cx="1903012" cy="37292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Auto-detection</a:t>
            </a:r>
          </a:p>
        </p:txBody>
      </p:sp>
      <p:sp>
        <p:nvSpPr>
          <p:cNvPr id="28674" name="Rounded Rectangle 28673">
            <a:extLst>
              <a:ext uri="{FF2B5EF4-FFF2-40B4-BE49-F238E27FC236}">
                <a16:creationId xmlns:a16="http://schemas.microsoft.com/office/drawing/2014/main" id="{5B81D607-0F2A-7D2B-2643-0EDD31009E3D}"/>
              </a:ext>
            </a:extLst>
          </p:cNvPr>
          <p:cNvSpPr/>
          <p:nvPr/>
        </p:nvSpPr>
        <p:spPr>
          <a:xfrm>
            <a:off x="9801472" y="4032587"/>
            <a:ext cx="514103" cy="217593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3" name="Rounded Rectangle 28682">
            <a:extLst>
              <a:ext uri="{FF2B5EF4-FFF2-40B4-BE49-F238E27FC236}">
                <a16:creationId xmlns:a16="http://schemas.microsoft.com/office/drawing/2014/main" id="{10334603-2266-1DB7-CE8C-C1AA7D578DE4}"/>
              </a:ext>
            </a:extLst>
          </p:cNvPr>
          <p:cNvSpPr/>
          <p:nvPr/>
        </p:nvSpPr>
        <p:spPr>
          <a:xfrm>
            <a:off x="10013950" y="4043648"/>
            <a:ext cx="288423" cy="195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4" name="TextBox 28683">
            <a:extLst>
              <a:ext uri="{FF2B5EF4-FFF2-40B4-BE49-F238E27FC236}">
                <a16:creationId xmlns:a16="http://schemas.microsoft.com/office/drawing/2014/main" id="{0984E978-375A-DEE2-907C-7A5F20956D99}"/>
              </a:ext>
            </a:extLst>
          </p:cNvPr>
          <p:cNvSpPr txBox="1"/>
          <p:nvPr/>
        </p:nvSpPr>
        <p:spPr>
          <a:xfrm>
            <a:off x="8124815" y="4409123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Suggestions –––––––––</a:t>
            </a:r>
          </a:p>
        </p:txBody>
      </p:sp>
      <p:sp>
        <p:nvSpPr>
          <p:cNvPr id="28690" name="Rounded Rectangle 28689">
            <a:extLst>
              <a:ext uri="{FF2B5EF4-FFF2-40B4-BE49-F238E27FC236}">
                <a16:creationId xmlns:a16="http://schemas.microsoft.com/office/drawing/2014/main" id="{F48F4869-D6B0-CEC1-8DDA-4EAC5087E25B}"/>
              </a:ext>
            </a:extLst>
          </p:cNvPr>
          <p:cNvSpPr/>
          <p:nvPr/>
        </p:nvSpPr>
        <p:spPr>
          <a:xfrm>
            <a:off x="7277001" y="4722196"/>
            <a:ext cx="4584812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1" name="Rounded Rectangle 28690">
            <a:extLst>
              <a:ext uri="{FF2B5EF4-FFF2-40B4-BE49-F238E27FC236}">
                <a16:creationId xmlns:a16="http://schemas.microsoft.com/office/drawing/2014/main" id="{8EABFF8B-046F-A631-BB5D-0E096789DDD0}"/>
              </a:ext>
            </a:extLst>
          </p:cNvPr>
          <p:cNvSpPr/>
          <p:nvPr/>
        </p:nvSpPr>
        <p:spPr>
          <a:xfrm>
            <a:off x="11774038" y="5014735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699" name="Group 28698">
            <a:extLst>
              <a:ext uri="{FF2B5EF4-FFF2-40B4-BE49-F238E27FC236}">
                <a16:creationId xmlns:a16="http://schemas.microsoft.com/office/drawing/2014/main" id="{E732F5FE-14FD-115C-30C3-0EBA68C15EE1}"/>
              </a:ext>
            </a:extLst>
          </p:cNvPr>
          <p:cNvGrpSpPr/>
          <p:nvPr/>
        </p:nvGrpSpPr>
        <p:grpSpPr>
          <a:xfrm>
            <a:off x="7352974" y="5347031"/>
            <a:ext cx="4366745" cy="487802"/>
            <a:chOff x="7231178" y="1873100"/>
            <a:chExt cx="4366745" cy="487802"/>
          </a:xfrm>
        </p:grpSpPr>
        <p:grpSp>
          <p:nvGrpSpPr>
            <p:cNvPr id="28700" name="Group 28699">
              <a:extLst>
                <a:ext uri="{FF2B5EF4-FFF2-40B4-BE49-F238E27FC236}">
                  <a16:creationId xmlns:a16="http://schemas.microsoft.com/office/drawing/2014/main" id="{49468349-04DB-D436-80AF-9D9D84197EB2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28719" name="Rounded Rectangle 28718">
                <a:extLst>
                  <a:ext uri="{FF2B5EF4-FFF2-40B4-BE49-F238E27FC236}">
                    <a16:creationId xmlns:a16="http://schemas.microsoft.com/office/drawing/2014/main" id="{FA0957CA-79C4-5B01-E4AA-C8EFD02301C6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8720" name="Chord 28719">
                <a:extLst>
                  <a:ext uri="{FF2B5EF4-FFF2-40B4-BE49-F238E27FC236}">
                    <a16:creationId xmlns:a16="http://schemas.microsoft.com/office/drawing/2014/main" id="{F2C464C0-64F4-EFD6-EB35-A97D47FBA66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706" name="TextBox 28705">
              <a:extLst>
                <a:ext uri="{FF2B5EF4-FFF2-40B4-BE49-F238E27FC236}">
                  <a16:creationId xmlns:a16="http://schemas.microsoft.com/office/drawing/2014/main" id="{BA37BE49-7770-6695-5646-02A58185103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8714" name="TextBox 28713">
              <a:extLst>
                <a:ext uri="{FF2B5EF4-FFF2-40B4-BE49-F238E27FC236}">
                  <a16:creationId xmlns:a16="http://schemas.microsoft.com/office/drawing/2014/main" id="{D15364CD-FCDD-424E-DA14-D6525A5FFD9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8715" name="Rounded Rectangle 28714">
              <a:extLst>
                <a:ext uri="{FF2B5EF4-FFF2-40B4-BE49-F238E27FC236}">
                  <a16:creationId xmlns:a16="http://schemas.microsoft.com/office/drawing/2014/main" id="{FD5D0D6C-F968-A916-B2D2-EE44B945AA4C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8716" name="TextBox 28715">
              <a:extLst>
                <a:ext uri="{FF2B5EF4-FFF2-40B4-BE49-F238E27FC236}">
                  <a16:creationId xmlns:a16="http://schemas.microsoft.com/office/drawing/2014/main" id="{629EB2EA-2CB0-4D5D-E585-91350AC90986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8718" name="Picture 2">
              <a:extLst>
                <a:ext uri="{FF2B5EF4-FFF2-40B4-BE49-F238E27FC236}">
                  <a16:creationId xmlns:a16="http://schemas.microsoft.com/office/drawing/2014/main" id="{6820871F-9086-91B9-E940-85AA75A7C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26" name="Group 28725">
            <a:extLst>
              <a:ext uri="{FF2B5EF4-FFF2-40B4-BE49-F238E27FC236}">
                <a16:creationId xmlns:a16="http://schemas.microsoft.com/office/drawing/2014/main" id="{B35BE680-BA2C-FE91-4F71-BD717D4BF11E}"/>
              </a:ext>
            </a:extLst>
          </p:cNvPr>
          <p:cNvGrpSpPr/>
          <p:nvPr/>
        </p:nvGrpSpPr>
        <p:grpSpPr>
          <a:xfrm>
            <a:off x="7352974" y="4823977"/>
            <a:ext cx="4366745" cy="487802"/>
            <a:chOff x="7231178" y="1873100"/>
            <a:chExt cx="4366745" cy="487802"/>
          </a:xfrm>
        </p:grpSpPr>
        <p:grpSp>
          <p:nvGrpSpPr>
            <p:cNvPr id="28727" name="Group 28726">
              <a:extLst>
                <a:ext uri="{FF2B5EF4-FFF2-40B4-BE49-F238E27FC236}">
                  <a16:creationId xmlns:a16="http://schemas.microsoft.com/office/drawing/2014/main" id="{118D0E08-8F8E-B5AC-C8DC-FE1DAFCA5E24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1026" name="Rounded Rectangle 1025">
                <a:extLst>
                  <a:ext uri="{FF2B5EF4-FFF2-40B4-BE49-F238E27FC236}">
                    <a16:creationId xmlns:a16="http://schemas.microsoft.com/office/drawing/2014/main" id="{BE9E3535-A294-002C-1B2E-359DCD7346F7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70" name="Chord 1069">
                <a:extLst>
                  <a:ext uri="{FF2B5EF4-FFF2-40B4-BE49-F238E27FC236}">
                    <a16:creationId xmlns:a16="http://schemas.microsoft.com/office/drawing/2014/main" id="{DEBE666D-FD56-56B2-964D-ABBA645E745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728" name="TextBox 28727">
              <a:extLst>
                <a:ext uri="{FF2B5EF4-FFF2-40B4-BE49-F238E27FC236}">
                  <a16:creationId xmlns:a16="http://schemas.microsoft.com/office/drawing/2014/main" id="{0DD5581F-D198-58A2-C4D2-91CFF752111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28729" name="TextBox 28728">
              <a:extLst>
                <a:ext uri="{FF2B5EF4-FFF2-40B4-BE49-F238E27FC236}">
                  <a16:creationId xmlns:a16="http://schemas.microsoft.com/office/drawing/2014/main" id="{8B0055FF-3E95-A620-94F1-9C80036DD81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28730" name="Rounded Rectangle 28729">
              <a:extLst>
                <a:ext uri="{FF2B5EF4-FFF2-40B4-BE49-F238E27FC236}">
                  <a16:creationId xmlns:a16="http://schemas.microsoft.com/office/drawing/2014/main" id="{EDE1F72B-2EB7-171B-2226-89C5A6F52345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8733" name="TextBox 28732">
              <a:extLst>
                <a:ext uri="{FF2B5EF4-FFF2-40B4-BE49-F238E27FC236}">
                  <a16:creationId xmlns:a16="http://schemas.microsoft.com/office/drawing/2014/main" id="{CE2D946C-34F1-1B3D-DFD2-50665315E3D4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8735" name="Picture 2">
              <a:extLst>
                <a:ext uri="{FF2B5EF4-FFF2-40B4-BE49-F238E27FC236}">
                  <a16:creationId xmlns:a16="http://schemas.microsoft.com/office/drawing/2014/main" id="{C28E8028-07C4-25A1-20DE-118FF0AFD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803B7AD1-8380-3A2B-0ECC-1CA7DEDE98D1}"/>
              </a:ext>
            </a:extLst>
          </p:cNvPr>
          <p:cNvGrpSpPr/>
          <p:nvPr/>
        </p:nvGrpSpPr>
        <p:grpSpPr>
          <a:xfrm>
            <a:off x="7352975" y="5870084"/>
            <a:ext cx="4372532" cy="487802"/>
            <a:chOff x="7231179" y="1873100"/>
            <a:chExt cx="4372532" cy="487802"/>
          </a:xfrm>
        </p:grpSpPr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9D856AC5-51D1-9F36-D4A8-07E1576FDE1A}"/>
                </a:ext>
              </a:extLst>
            </p:cNvPr>
            <p:cNvGrpSpPr/>
            <p:nvPr/>
          </p:nvGrpSpPr>
          <p:grpSpPr>
            <a:xfrm>
              <a:off x="7231179" y="1873100"/>
              <a:ext cx="4372532" cy="487802"/>
              <a:chOff x="7231179" y="1873100"/>
              <a:chExt cx="4372532" cy="487802"/>
            </a:xfrm>
          </p:grpSpPr>
          <p:sp>
            <p:nvSpPr>
              <p:cNvPr id="1078" name="Rounded Rectangle 1077">
                <a:extLst>
                  <a:ext uri="{FF2B5EF4-FFF2-40B4-BE49-F238E27FC236}">
                    <a16:creationId xmlns:a16="http://schemas.microsoft.com/office/drawing/2014/main" id="{8481DB6F-221B-F0F5-ECAF-9770C840834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437253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79" name="Chord 1078">
                <a:extLst>
                  <a:ext uri="{FF2B5EF4-FFF2-40B4-BE49-F238E27FC236}">
                    <a16:creationId xmlns:a16="http://schemas.microsoft.com/office/drawing/2014/main" id="{68CC8932-ADBB-775E-4591-A8AE207C514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F0BE2F77-0F6A-028F-DFE4-E20F9ADB5FC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CACBAAF7-A336-5CB4-45B0-489091AD2AD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75" name="Rounded Rectangle 1074">
              <a:extLst>
                <a:ext uri="{FF2B5EF4-FFF2-40B4-BE49-F238E27FC236}">
                  <a16:creationId xmlns:a16="http://schemas.microsoft.com/office/drawing/2014/main" id="{C34DFED6-3425-2EB2-5BCA-7959FAD9BC94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2DAA5092-3AD4-4099-803B-2296E0F30B69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77" name="Picture 2">
              <a:extLst>
                <a:ext uri="{FF2B5EF4-FFF2-40B4-BE49-F238E27FC236}">
                  <a16:creationId xmlns:a16="http://schemas.microsoft.com/office/drawing/2014/main" id="{DAD343C1-5CEF-2C34-9131-CE69D0CFF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1" name="Rounded Rectangle 1080">
            <a:hlinkClick r:id="rId28" action="ppaction://hlinksldjump"/>
            <a:extLst>
              <a:ext uri="{FF2B5EF4-FFF2-40B4-BE49-F238E27FC236}">
                <a16:creationId xmlns:a16="http://schemas.microsoft.com/office/drawing/2014/main" id="{0C0A32A0-CC66-63C8-9788-33BC6699EC1C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2" name="TextBox 1081">
            <a:hlinkClick r:id="rId28" action="ppaction://hlinksldjump"/>
            <a:extLst>
              <a:ext uri="{FF2B5EF4-FFF2-40B4-BE49-F238E27FC236}">
                <a16:creationId xmlns:a16="http://schemas.microsoft.com/office/drawing/2014/main" id="{84F67C09-6E5C-2F2F-A1CB-850C89D44154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083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060E04CD-D41E-A034-B564-3DC5F377C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7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AE975-CA84-8104-92FC-6D235A68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CEE97C-77FA-72A9-0E55-15FD3B757979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99507DF-A255-FED5-0AF0-96F5FB8E4649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747025B7-EAB3-EE61-6770-A7DFE2EBFCC0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F8B8EA9-1F15-8567-3888-207108DEBBA7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31F941D-5C84-CC8D-9574-C91B5AA2D4D0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94657-0856-1C0A-D526-9178C44B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6F5541-35E5-2FE9-A31A-512217039734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C4375C-C715-305E-0B13-C963103FC010}"/>
              </a:ext>
            </a:extLst>
          </p:cNvPr>
          <p:cNvSpPr/>
          <p:nvPr/>
        </p:nvSpPr>
        <p:spPr>
          <a:xfrm>
            <a:off x="193490" y="702318"/>
            <a:ext cx="2097871" cy="5944430"/>
          </a:xfrm>
          <a:prstGeom prst="roundRect">
            <a:avLst>
              <a:gd name="adj" fmla="val 1801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C84A85B6-6A8C-5064-C77F-3EFD3CB0A86B}"/>
              </a:ext>
            </a:extLst>
          </p:cNvPr>
          <p:cNvSpPr/>
          <p:nvPr/>
        </p:nvSpPr>
        <p:spPr>
          <a:xfrm>
            <a:off x="220105" y="1503325"/>
            <a:ext cx="2049648" cy="831842"/>
          </a:xfrm>
          <a:prstGeom prst="roundRect">
            <a:avLst>
              <a:gd name="adj" fmla="val 1253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B15A4361-87BE-B1E9-D49C-43AE3D701E02}"/>
              </a:ext>
            </a:extLst>
          </p:cNvPr>
          <p:cNvSpPr txBox="1"/>
          <p:nvPr/>
        </p:nvSpPr>
        <p:spPr>
          <a:xfrm>
            <a:off x="725721" y="1635379"/>
            <a:ext cx="543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3BD1CB51-8FC6-E03F-7BDA-545F8089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1701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8CB10A8F-11DD-107D-681F-29203EB4206E}"/>
              </a:ext>
            </a:extLst>
          </p:cNvPr>
          <p:cNvSpPr/>
          <p:nvPr/>
        </p:nvSpPr>
        <p:spPr>
          <a:xfrm>
            <a:off x="220105" y="2360902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93AF25D1-0BFB-4A93-4D84-C4F8068A2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256510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hlinkClick r:id="rId9" action="ppaction://hlinksldjump"/>
            <a:extLst>
              <a:ext uri="{FF2B5EF4-FFF2-40B4-BE49-F238E27FC236}">
                <a16:creationId xmlns:a16="http://schemas.microsoft.com/office/drawing/2014/main" id="{F962F79B-7174-AA10-4B56-D639DF489F03}"/>
              </a:ext>
            </a:extLst>
          </p:cNvPr>
          <p:cNvSpPr/>
          <p:nvPr/>
        </p:nvSpPr>
        <p:spPr>
          <a:xfrm>
            <a:off x="218523" y="4076056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A819308-243C-4A02-91BF-A3F1EBAB5416}"/>
              </a:ext>
            </a:extLst>
          </p:cNvPr>
          <p:cNvCxnSpPr>
            <a:cxnSpLocks/>
          </p:cNvCxnSpPr>
          <p:nvPr/>
        </p:nvCxnSpPr>
        <p:spPr>
          <a:xfrm>
            <a:off x="206076" y="1323716"/>
            <a:ext cx="2085285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733908-B552-9D16-4054-85C8B195A65C}"/>
              </a:ext>
            </a:extLst>
          </p:cNvPr>
          <p:cNvCxnSpPr>
            <a:cxnSpLocks/>
          </p:cNvCxnSpPr>
          <p:nvPr/>
        </p:nvCxnSpPr>
        <p:spPr>
          <a:xfrm>
            <a:off x="198201" y="6000820"/>
            <a:ext cx="2093160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90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EF7AF5AE-95C6-481E-2816-C65D4F59E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5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1" action="ppaction://hlinksldjump"/>
            <a:extLst>
              <a:ext uri="{FF2B5EF4-FFF2-40B4-BE49-F238E27FC236}">
                <a16:creationId xmlns:a16="http://schemas.microsoft.com/office/drawing/2014/main" id="{01113480-E858-7CE5-8AAD-68B35F6C646E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1" action="ppaction://hlinksldjump"/>
            <a:extLst>
              <a:ext uri="{FF2B5EF4-FFF2-40B4-BE49-F238E27FC236}">
                <a16:creationId xmlns:a16="http://schemas.microsoft.com/office/drawing/2014/main" id="{464459C4-73D7-9641-C4EF-FB9B0812E9D7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1" action="ppaction://hlinksldjump"/>
            <a:extLst>
              <a:ext uri="{FF2B5EF4-FFF2-40B4-BE49-F238E27FC236}">
                <a16:creationId xmlns:a16="http://schemas.microsoft.com/office/drawing/2014/main" id="{0C104BF3-B729-DB9B-8E8F-DE88352E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0EE38060-4EC4-7563-CB2C-F6755024C258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BE4402C-F2CC-80EC-4418-6694A0DC6CEC}"/>
              </a:ext>
            </a:extLst>
          </p:cNvPr>
          <p:cNvSpPr/>
          <p:nvPr/>
        </p:nvSpPr>
        <p:spPr>
          <a:xfrm>
            <a:off x="2423214" y="702318"/>
            <a:ext cx="882588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359310B-530E-1108-A0AD-EE92B5BEFB9C}"/>
              </a:ext>
            </a:extLst>
          </p:cNvPr>
          <p:cNvSpPr/>
          <p:nvPr/>
        </p:nvSpPr>
        <p:spPr>
          <a:xfrm rot="16200000">
            <a:off x="5951964" y="-1731847"/>
            <a:ext cx="568510" cy="5682647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365233E-8C0E-B2EE-8CE2-0A917B8F2598}"/>
              </a:ext>
            </a:extLst>
          </p:cNvPr>
          <p:cNvSpPr/>
          <p:nvPr/>
        </p:nvSpPr>
        <p:spPr>
          <a:xfrm rot="16200000">
            <a:off x="3846194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680CBF9-4993-DD69-0D6B-2F8738D39A05}"/>
              </a:ext>
            </a:extLst>
          </p:cNvPr>
          <p:cNvSpPr/>
          <p:nvPr/>
        </p:nvSpPr>
        <p:spPr>
          <a:xfrm rot="16200000">
            <a:off x="5211772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92C1C3A-7AE9-E074-3C1E-86F9D86DBD0E}"/>
              </a:ext>
            </a:extLst>
          </p:cNvPr>
          <p:cNvSpPr/>
          <p:nvPr/>
        </p:nvSpPr>
        <p:spPr>
          <a:xfrm rot="16200000">
            <a:off x="6577350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31" name="Rounded Rectangle 30">
            <a:hlinkClick r:id="rId13" action="ppaction://hlinksldjump"/>
            <a:extLst>
              <a:ext uri="{FF2B5EF4-FFF2-40B4-BE49-F238E27FC236}">
                <a16:creationId xmlns:a16="http://schemas.microsoft.com/office/drawing/2014/main" id="{059C6CDD-789E-A72D-698D-C1E756147BAC}"/>
              </a:ext>
            </a:extLst>
          </p:cNvPr>
          <p:cNvSpPr/>
          <p:nvPr/>
        </p:nvSpPr>
        <p:spPr>
          <a:xfrm rot="16200000">
            <a:off x="7942927" y="434980"/>
            <a:ext cx="515281" cy="1348988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pic>
        <p:nvPicPr>
          <p:cNvPr id="1026" name="Picture 26">
            <a:extLst>
              <a:ext uri="{FF2B5EF4-FFF2-40B4-BE49-F238E27FC236}">
                <a16:creationId xmlns:a16="http://schemas.microsoft.com/office/drawing/2014/main" id="{43437CDA-04CE-0185-498D-ED127EC3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07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Rounded Rectangle 1069">
            <a:extLst>
              <a:ext uri="{FF2B5EF4-FFF2-40B4-BE49-F238E27FC236}">
                <a16:creationId xmlns:a16="http://schemas.microsoft.com/office/drawing/2014/main" id="{19C6D400-09D8-DAC9-E5B6-C7CE0DB0B379}"/>
              </a:ext>
            </a:extLst>
          </p:cNvPr>
          <p:cNvSpPr/>
          <p:nvPr/>
        </p:nvSpPr>
        <p:spPr>
          <a:xfrm rot="16200000">
            <a:off x="9438908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71" name="Picture 28">
            <a:extLst>
              <a:ext uri="{FF2B5EF4-FFF2-40B4-BE49-F238E27FC236}">
                <a16:creationId xmlns:a16="http://schemas.microsoft.com/office/drawing/2014/main" id="{0508F5B5-AD5C-F1B2-E826-7AB5C391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21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32">
            <a:extLst>
              <a:ext uri="{FF2B5EF4-FFF2-40B4-BE49-F238E27FC236}">
                <a16:creationId xmlns:a16="http://schemas.microsoft.com/office/drawing/2014/main" id="{E7787960-1EA7-8C03-9E93-E0D18F47D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7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38">
            <a:extLst>
              <a:ext uri="{FF2B5EF4-FFF2-40B4-BE49-F238E27FC236}">
                <a16:creationId xmlns:a16="http://schemas.microsoft.com/office/drawing/2014/main" id="{F13F04C3-A864-BA3D-6A6D-E8D0AC1E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689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40">
            <a:extLst>
              <a:ext uri="{FF2B5EF4-FFF2-40B4-BE49-F238E27FC236}">
                <a16:creationId xmlns:a16="http://schemas.microsoft.com/office/drawing/2014/main" id="{CCE1B579-912C-2304-DFB2-0F630359D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17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" name="Rounded Rectangle 1074">
            <a:extLst>
              <a:ext uri="{FF2B5EF4-FFF2-40B4-BE49-F238E27FC236}">
                <a16:creationId xmlns:a16="http://schemas.microsoft.com/office/drawing/2014/main" id="{25AC5EAA-CE59-3058-B939-3382088898C3}"/>
              </a:ext>
            </a:extLst>
          </p:cNvPr>
          <p:cNvSpPr/>
          <p:nvPr/>
        </p:nvSpPr>
        <p:spPr>
          <a:xfrm>
            <a:off x="2583341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61A732B1-F165-8279-3E39-6E9B35FEF307}"/>
              </a:ext>
            </a:extLst>
          </p:cNvPr>
          <p:cNvSpPr txBox="1"/>
          <p:nvPr/>
        </p:nvSpPr>
        <p:spPr>
          <a:xfrm>
            <a:off x="4196449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1077" name="Rounded Rectangle 1076">
            <a:extLst>
              <a:ext uri="{FF2B5EF4-FFF2-40B4-BE49-F238E27FC236}">
                <a16:creationId xmlns:a16="http://schemas.microsoft.com/office/drawing/2014/main" id="{4741E1CA-D1FE-1988-C0BC-0A2480A61623}"/>
              </a:ext>
            </a:extLst>
          </p:cNvPr>
          <p:cNvSpPr/>
          <p:nvPr/>
        </p:nvSpPr>
        <p:spPr>
          <a:xfrm>
            <a:off x="2583341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078" name="Picture 1077" descr="A map of a park&#10;&#10;AI-generated content may be incorrect.">
            <a:extLst>
              <a:ext uri="{FF2B5EF4-FFF2-40B4-BE49-F238E27FC236}">
                <a16:creationId xmlns:a16="http://schemas.microsoft.com/office/drawing/2014/main" id="{3E6A80B9-8F0B-57BA-A0B5-7035900749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46858" y="1613182"/>
            <a:ext cx="4644515" cy="2685110"/>
          </a:xfrm>
          <a:prstGeom prst="rect">
            <a:avLst/>
          </a:prstGeom>
        </p:spPr>
      </p:pic>
      <p:sp>
        <p:nvSpPr>
          <p:cNvPr id="1081" name="Rounded Rectangle 1080">
            <a:extLst>
              <a:ext uri="{FF2B5EF4-FFF2-40B4-BE49-F238E27FC236}">
                <a16:creationId xmlns:a16="http://schemas.microsoft.com/office/drawing/2014/main" id="{787B36CE-4317-A2FC-CE22-03F3A16CC0ED}"/>
              </a:ext>
            </a:extLst>
          </p:cNvPr>
          <p:cNvSpPr/>
          <p:nvPr/>
        </p:nvSpPr>
        <p:spPr>
          <a:xfrm>
            <a:off x="7518788" y="3903119"/>
            <a:ext cx="287742" cy="290123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82" name="Picture 42">
            <a:extLst>
              <a:ext uri="{FF2B5EF4-FFF2-40B4-BE49-F238E27FC236}">
                <a16:creationId xmlns:a16="http://schemas.microsoft.com/office/drawing/2014/main" id="{F18EDA65-C6C8-937D-BDFA-544F187D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40" y="3962337"/>
            <a:ext cx="164443" cy="1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4" name="Rounded Rectangle 1083">
            <a:extLst>
              <a:ext uri="{FF2B5EF4-FFF2-40B4-BE49-F238E27FC236}">
                <a16:creationId xmlns:a16="http://schemas.microsoft.com/office/drawing/2014/main" id="{57A889DF-776F-A0F7-7699-3570BBE08D27}"/>
              </a:ext>
            </a:extLst>
          </p:cNvPr>
          <p:cNvSpPr/>
          <p:nvPr/>
        </p:nvSpPr>
        <p:spPr>
          <a:xfrm>
            <a:off x="7867148" y="3904555"/>
            <a:ext cx="287742" cy="290123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85" name="Picture 46">
            <a:extLst>
              <a:ext uri="{FF2B5EF4-FFF2-40B4-BE49-F238E27FC236}">
                <a16:creationId xmlns:a16="http://schemas.microsoft.com/office/drawing/2014/main" id="{08E6A7C7-894D-355C-E918-113E26924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23" y="3969657"/>
            <a:ext cx="164443" cy="1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B5CBEC68-1A4C-A7DE-BDE5-F427866FE869}"/>
              </a:ext>
            </a:extLst>
          </p:cNvPr>
          <p:cNvSpPr txBox="1"/>
          <p:nvPr/>
        </p:nvSpPr>
        <p:spPr>
          <a:xfrm>
            <a:off x="2643389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3FCC2A98-078C-0BFA-9521-CBB98A20F0FA}"/>
              </a:ext>
            </a:extLst>
          </p:cNvPr>
          <p:cNvGrpSpPr/>
          <p:nvPr/>
        </p:nvGrpSpPr>
        <p:grpSpPr>
          <a:xfrm>
            <a:off x="2949329" y="4786073"/>
            <a:ext cx="5318385" cy="487802"/>
            <a:chOff x="1456267" y="4786073"/>
            <a:chExt cx="5318385" cy="487802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A8927A4F-0001-7A69-A0C2-1428A88F2DD8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C8B1B410-48CC-49F1-2A5F-EC9199BBC334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70" name="Rounded Rectangle 2069">
                  <a:extLst>
                    <a:ext uri="{FF2B5EF4-FFF2-40B4-BE49-F238E27FC236}">
                      <a16:creationId xmlns:a16="http://schemas.microsoft.com/office/drawing/2014/main" id="{2EE34640-B5E6-A5D4-C493-501FE49A6C8D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71" name="Chord 2070">
                  <a:extLst>
                    <a:ext uri="{FF2B5EF4-FFF2-40B4-BE49-F238E27FC236}">
                      <a16:creationId xmlns:a16="http://schemas.microsoft.com/office/drawing/2014/main" id="{B7F45E93-8EDC-E944-7D12-EA8644E7432A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60" name="TextBox 2059">
                <a:extLst>
                  <a:ext uri="{FF2B5EF4-FFF2-40B4-BE49-F238E27FC236}">
                    <a16:creationId xmlns:a16="http://schemas.microsoft.com/office/drawing/2014/main" id="{1EC89AC9-0483-E479-58D3-842D0993870B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63" name="TextBox 2062">
                <a:extLst>
                  <a:ext uri="{FF2B5EF4-FFF2-40B4-BE49-F238E27FC236}">
                    <a16:creationId xmlns:a16="http://schemas.microsoft.com/office/drawing/2014/main" id="{BF5BD32D-C32D-18BB-3307-D17165E506F1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49" name="Rounded Rectangle 2048">
              <a:extLst>
                <a:ext uri="{FF2B5EF4-FFF2-40B4-BE49-F238E27FC236}">
                  <a16:creationId xmlns:a16="http://schemas.microsoft.com/office/drawing/2014/main" id="{08ED01C5-1AD2-25E6-B01B-B2D5C90F7809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235F6890-EFD1-4BEC-42E1-6627A812F99A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51" name="Picture 2">
              <a:extLst>
                <a:ext uri="{FF2B5EF4-FFF2-40B4-BE49-F238E27FC236}">
                  <a16:creationId xmlns:a16="http://schemas.microsoft.com/office/drawing/2014/main" id="{E524CF45-5CDC-27A2-EB76-F0134CB3F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7AABF5A5-475F-A82A-9CC2-1262A1441420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188D6C4D-38AE-2B13-D8EE-843754D4F484}"/>
              </a:ext>
            </a:extLst>
          </p:cNvPr>
          <p:cNvCxnSpPr>
            <a:cxnSpLocks/>
          </p:cNvCxnSpPr>
          <p:nvPr/>
        </p:nvCxnSpPr>
        <p:spPr>
          <a:xfrm>
            <a:off x="8498106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0" name="TextBox 2089">
            <a:extLst>
              <a:ext uri="{FF2B5EF4-FFF2-40B4-BE49-F238E27FC236}">
                <a16:creationId xmlns:a16="http://schemas.microsoft.com/office/drawing/2014/main" id="{BDF27F17-15AC-A0EA-ABA0-CF690522011F}"/>
              </a:ext>
            </a:extLst>
          </p:cNvPr>
          <p:cNvSpPr txBox="1"/>
          <p:nvPr/>
        </p:nvSpPr>
        <p:spPr>
          <a:xfrm>
            <a:off x="1020262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65159B80-A7D6-99EB-6D29-B6B50028B5D3}"/>
              </a:ext>
            </a:extLst>
          </p:cNvPr>
          <p:cNvSpPr txBox="1"/>
          <p:nvPr/>
        </p:nvSpPr>
        <p:spPr>
          <a:xfrm>
            <a:off x="2469127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8" name="TextBox 2097">
            <a:hlinkClick r:id="rId4" action="ppaction://hlinksldjump"/>
            <a:extLst>
              <a:ext uri="{FF2B5EF4-FFF2-40B4-BE49-F238E27FC236}">
                <a16:creationId xmlns:a16="http://schemas.microsoft.com/office/drawing/2014/main" id="{0BCD2B0A-4355-BD6E-8827-75D022B8C248}"/>
              </a:ext>
            </a:extLst>
          </p:cNvPr>
          <p:cNvSpPr txBox="1"/>
          <p:nvPr/>
        </p:nvSpPr>
        <p:spPr>
          <a:xfrm>
            <a:off x="725721" y="1922069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Univers Light" panose="020B0403020202020204" pitchFamily="34" charset="0"/>
              </a:rPr>
              <a:t>Park Map</a:t>
            </a:r>
          </a:p>
        </p:txBody>
      </p:sp>
      <p:sp>
        <p:nvSpPr>
          <p:cNvPr id="2103" name="TextBox 2102">
            <a:hlinkClick r:id="rId7" action="ppaction://hlinksldjump"/>
            <a:extLst>
              <a:ext uri="{FF2B5EF4-FFF2-40B4-BE49-F238E27FC236}">
                <a16:creationId xmlns:a16="http://schemas.microsoft.com/office/drawing/2014/main" id="{F76C8FD7-D789-B4B7-5828-18DD376F04DA}"/>
              </a:ext>
            </a:extLst>
          </p:cNvPr>
          <p:cNvSpPr txBox="1"/>
          <p:nvPr/>
        </p:nvSpPr>
        <p:spPr>
          <a:xfrm>
            <a:off x="725721" y="2506401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sp>
        <p:nvSpPr>
          <p:cNvPr id="2109" name="TextBox 2108">
            <a:hlinkClick r:id="rId7" action="ppaction://hlinksldjump"/>
            <a:extLst>
              <a:ext uri="{FF2B5EF4-FFF2-40B4-BE49-F238E27FC236}">
                <a16:creationId xmlns:a16="http://schemas.microsoft.com/office/drawing/2014/main" id="{7EC83B6C-0D86-0131-BB5F-363DCB565E63}"/>
              </a:ext>
            </a:extLst>
          </p:cNvPr>
          <p:cNvSpPr txBox="1"/>
          <p:nvPr/>
        </p:nvSpPr>
        <p:spPr>
          <a:xfrm>
            <a:off x="725721" y="2793091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How to go</a:t>
            </a:r>
          </a:p>
        </p:txBody>
      </p:sp>
      <p:sp>
        <p:nvSpPr>
          <p:cNvPr id="3082" name="TextBox 3081">
            <a:hlinkClick r:id="rId9" action="ppaction://hlinksldjump"/>
            <a:extLst>
              <a:ext uri="{FF2B5EF4-FFF2-40B4-BE49-F238E27FC236}">
                <a16:creationId xmlns:a16="http://schemas.microsoft.com/office/drawing/2014/main" id="{4686107F-7EA4-292B-2CF7-44C030AA1077}"/>
              </a:ext>
            </a:extLst>
          </p:cNvPr>
          <p:cNvSpPr txBox="1"/>
          <p:nvPr/>
        </p:nvSpPr>
        <p:spPr>
          <a:xfrm>
            <a:off x="725721" y="4202932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sp>
        <p:nvSpPr>
          <p:cNvPr id="3084" name="TextBox 3083">
            <a:hlinkClick r:id="rId9" action="ppaction://hlinksldjump"/>
            <a:extLst>
              <a:ext uri="{FF2B5EF4-FFF2-40B4-BE49-F238E27FC236}">
                <a16:creationId xmlns:a16="http://schemas.microsoft.com/office/drawing/2014/main" id="{C2D03E18-1E0D-2361-D70A-1E73CA0AD1FE}"/>
              </a:ext>
            </a:extLst>
          </p:cNvPr>
          <p:cNvSpPr txBox="1"/>
          <p:nvPr/>
        </p:nvSpPr>
        <p:spPr>
          <a:xfrm>
            <a:off x="725721" y="4489622"/>
            <a:ext cx="1315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Past interactions</a:t>
            </a:r>
          </a:p>
        </p:txBody>
      </p:sp>
      <p:sp>
        <p:nvSpPr>
          <p:cNvPr id="3087" name="TextBox 3086">
            <a:extLst>
              <a:ext uri="{FF2B5EF4-FFF2-40B4-BE49-F238E27FC236}">
                <a16:creationId xmlns:a16="http://schemas.microsoft.com/office/drawing/2014/main" id="{ECBEDADD-ACC0-9EA6-6375-CC66050FA943}"/>
              </a:ext>
            </a:extLst>
          </p:cNvPr>
          <p:cNvSpPr txBox="1"/>
          <p:nvPr/>
        </p:nvSpPr>
        <p:spPr>
          <a:xfrm>
            <a:off x="8735309" y="1485172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 All Attractions List –––</a:t>
            </a:r>
          </a:p>
        </p:txBody>
      </p:sp>
      <p:sp>
        <p:nvSpPr>
          <p:cNvPr id="3089" name="Rounded Rectangle 3088">
            <a:extLst>
              <a:ext uri="{FF2B5EF4-FFF2-40B4-BE49-F238E27FC236}">
                <a16:creationId xmlns:a16="http://schemas.microsoft.com/office/drawing/2014/main" id="{FDB8594E-8591-31F4-BBF8-95B8597F9596}"/>
              </a:ext>
            </a:extLst>
          </p:cNvPr>
          <p:cNvSpPr/>
          <p:nvPr/>
        </p:nvSpPr>
        <p:spPr>
          <a:xfrm>
            <a:off x="8634539" y="1792948"/>
            <a:ext cx="2477961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099" name="Rounded Rectangle 3098">
            <a:extLst>
              <a:ext uri="{FF2B5EF4-FFF2-40B4-BE49-F238E27FC236}">
                <a16:creationId xmlns:a16="http://schemas.microsoft.com/office/drawing/2014/main" id="{4E4C6D0A-3865-5D5A-C62A-1C10056EEF54}"/>
              </a:ext>
            </a:extLst>
          </p:cNvPr>
          <p:cNvSpPr/>
          <p:nvPr/>
        </p:nvSpPr>
        <p:spPr>
          <a:xfrm>
            <a:off x="8735005" y="2382806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1" name="Chord 3100">
            <a:extLst>
              <a:ext uri="{FF2B5EF4-FFF2-40B4-BE49-F238E27FC236}">
                <a16:creationId xmlns:a16="http://schemas.microsoft.com/office/drawing/2014/main" id="{C4F72B6E-F4CB-CE46-4503-70B6EBCA99C4}"/>
              </a:ext>
            </a:extLst>
          </p:cNvPr>
          <p:cNvSpPr/>
          <p:nvPr/>
        </p:nvSpPr>
        <p:spPr>
          <a:xfrm rot="5400000">
            <a:off x="8746186" y="2400209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93" name="TextBox 3092">
            <a:extLst>
              <a:ext uri="{FF2B5EF4-FFF2-40B4-BE49-F238E27FC236}">
                <a16:creationId xmlns:a16="http://schemas.microsoft.com/office/drawing/2014/main" id="{7B4BA2AB-7156-7376-3219-6CFDB0FC2352}"/>
              </a:ext>
            </a:extLst>
          </p:cNvPr>
          <p:cNvSpPr txBox="1"/>
          <p:nvPr/>
        </p:nvSpPr>
        <p:spPr>
          <a:xfrm>
            <a:off x="8933979" y="242071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Battlestar Galactic…</a:t>
            </a:r>
            <a:endParaRPr lang="en-GB" sz="1100" b="1" dirty="0"/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0805AD17-3E53-BCEC-4E06-A7B1B41A6D05}"/>
              </a:ext>
            </a:extLst>
          </p:cNvPr>
          <p:cNvSpPr txBox="1"/>
          <p:nvPr/>
        </p:nvSpPr>
        <p:spPr>
          <a:xfrm>
            <a:off x="8933979" y="261838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09" name="Rounded Rectangle 3108">
            <a:extLst>
              <a:ext uri="{FF2B5EF4-FFF2-40B4-BE49-F238E27FC236}">
                <a16:creationId xmlns:a16="http://schemas.microsoft.com/office/drawing/2014/main" id="{0B5FF4CD-5A7B-453A-2D78-F0905BDF4D3E}"/>
              </a:ext>
            </a:extLst>
          </p:cNvPr>
          <p:cNvSpPr/>
          <p:nvPr/>
        </p:nvSpPr>
        <p:spPr>
          <a:xfrm>
            <a:off x="8735003" y="4473882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0" name="Chord 3109">
            <a:extLst>
              <a:ext uri="{FF2B5EF4-FFF2-40B4-BE49-F238E27FC236}">
                <a16:creationId xmlns:a16="http://schemas.microsoft.com/office/drawing/2014/main" id="{35BE5FDB-964F-04BA-18AC-5B88FAEFE6BB}"/>
              </a:ext>
            </a:extLst>
          </p:cNvPr>
          <p:cNvSpPr/>
          <p:nvPr/>
        </p:nvSpPr>
        <p:spPr>
          <a:xfrm rot="5400000">
            <a:off x="8746185" y="448394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04" name="TextBox 3103">
            <a:extLst>
              <a:ext uri="{FF2B5EF4-FFF2-40B4-BE49-F238E27FC236}">
                <a16:creationId xmlns:a16="http://schemas.microsoft.com/office/drawing/2014/main" id="{008B1EF8-03A0-9592-C952-07F07FB96304}"/>
              </a:ext>
            </a:extLst>
          </p:cNvPr>
          <p:cNvSpPr txBox="1"/>
          <p:nvPr/>
        </p:nvSpPr>
        <p:spPr>
          <a:xfrm>
            <a:off x="8933979" y="4511786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…</a:t>
            </a:r>
            <a:endParaRPr lang="en-GB" sz="1100" b="1" dirty="0"/>
          </a:p>
        </p:txBody>
      </p:sp>
      <p:sp>
        <p:nvSpPr>
          <p:cNvPr id="3105" name="TextBox 3104">
            <a:extLst>
              <a:ext uri="{FF2B5EF4-FFF2-40B4-BE49-F238E27FC236}">
                <a16:creationId xmlns:a16="http://schemas.microsoft.com/office/drawing/2014/main" id="{2DFF8B2C-AA1F-F919-AA08-D126C4438B82}"/>
              </a:ext>
            </a:extLst>
          </p:cNvPr>
          <p:cNvSpPr txBox="1"/>
          <p:nvPr/>
        </p:nvSpPr>
        <p:spPr>
          <a:xfrm>
            <a:off x="8933979" y="470945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19" name="Rounded Rectangle 3118">
            <a:extLst>
              <a:ext uri="{FF2B5EF4-FFF2-40B4-BE49-F238E27FC236}">
                <a16:creationId xmlns:a16="http://schemas.microsoft.com/office/drawing/2014/main" id="{6BEAD90F-2444-DF4A-1408-9E58437DE722}"/>
              </a:ext>
            </a:extLst>
          </p:cNvPr>
          <p:cNvSpPr/>
          <p:nvPr/>
        </p:nvSpPr>
        <p:spPr>
          <a:xfrm>
            <a:off x="8735003" y="4996651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0" name="Chord 3119">
            <a:extLst>
              <a:ext uri="{FF2B5EF4-FFF2-40B4-BE49-F238E27FC236}">
                <a16:creationId xmlns:a16="http://schemas.microsoft.com/office/drawing/2014/main" id="{90C0CA1E-40D8-7F88-4086-46111CC20B38}"/>
              </a:ext>
            </a:extLst>
          </p:cNvPr>
          <p:cNvSpPr/>
          <p:nvPr/>
        </p:nvSpPr>
        <p:spPr>
          <a:xfrm rot="5400000">
            <a:off x="8746185" y="500671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13" name="TextBox 3112">
            <a:extLst>
              <a:ext uri="{FF2B5EF4-FFF2-40B4-BE49-F238E27FC236}">
                <a16:creationId xmlns:a16="http://schemas.microsoft.com/office/drawing/2014/main" id="{58ECD457-D3D5-F195-8204-2235D604D2D8}"/>
              </a:ext>
            </a:extLst>
          </p:cNvPr>
          <p:cNvSpPr txBox="1"/>
          <p:nvPr/>
        </p:nvSpPr>
        <p:spPr>
          <a:xfrm>
            <a:off x="8933979" y="5034555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Jurassic Splash, …</a:t>
            </a:r>
            <a:endParaRPr lang="en-GB" sz="1100" b="1" dirty="0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6CBE2613-B767-C7FE-31BB-0B98A14CC7B3}"/>
              </a:ext>
            </a:extLst>
          </p:cNvPr>
          <p:cNvSpPr txBox="1"/>
          <p:nvPr/>
        </p:nvSpPr>
        <p:spPr>
          <a:xfrm>
            <a:off x="8933979" y="523222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28" name="Rounded Rectangle 3127">
            <a:extLst>
              <a:ext uri="{FF2B5EF4-FFF2-40B4-BE49-F238E27FC236}">
                <a16:creationId xmlns:a16="http://schemas.microsoft.com/office/drawing/2014/main" id="{D69653A0-4B70-5D9E-01EF-AFE8CAB0EA25}"/>
              </a:ext>
            </a:extLst>
          </p:cNvPr>
          <p:cNvSpPr/>
          <p:nvPr/>
        </p:nvSpPr>
        <p:spPr>
          <a:xfrm>
            <a:off x="8735004" y="2905575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9" name="Chord 3128">
            <a:extLst>
              <a:ext uri="{FF2B5EF4-FFF2-40B4-BE49-F238E27FC236}">
                <a16:creationId xmlns:a16="http://schemas.microsoft.com/office/drawing/2014/main" id="{C34FE365-732A-C9A5-319E-EF0877706146}"/>
              </a:ext>
            </a:extLst>
          </p:cNvPr>
          <p:cNvSpPr/>
          <p:nvPr/>
        </p:nvSpPr>
        <p:spPr>
          <a:xfrm rot="5400000">
            <a:off x="8746186" y="291563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0E1715FF-D68B-F162-E328-837A815A1363}"/>
              </a:ext>
            </a:extLst>
          </p:cNvPr>
          <p:cNvSpPr txBox="1"/>
          <p:nvPr/>
        </p:nvSpPr>
        <p:spPr>
          <a:xfrm>
            <a:off x="8933979" y="2943479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…</a:t>
            </a:r>
            <a:endParaRPr lang="en-GB" sz="1100" b="1" dirty="0"/>
          </a:p>
        </p:txBody>
      </p:sp>
      <p:sp>
        <p:nvSpPr>
          <p:cNvPr id="3124" name="TextBox 3123">
            <a:extLst>
              <a:ext uri="{FF2B5EF4-FFF2-40B4-BE49-F238E27FC236}">
                <a16:creationId xmlns:a16="http://schemas.microsoft.com/office/drawing/2014/main" id="{8E4FFDC9-2F4B-BC8E-DC69-52A40E069E54}"/>
              </a:ext>
            </a:extLst>
          </p:cNvPr>
          <p:cNvSpPr txBox="1"/>
          <p:nvPr/>
        </p:nvSpPr>
        <p:spPr>
          <a:xfrm>
            <a:off x="8933979" y="3141152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37" name="Rounded Rectangle 3136">
            <a:extLst>
              <a:ext uri="{FF2B5EF4-FFF2-40B4-BE49-F238E27FC236}">
                <a16:creationId xmlns:a16="http://schemas.microsoft.com/office/drawing/2014/main" id="{F097FC4F-AFD2-4D3B-0ADE-49857CD931F1}"/>
              </a:ext>
            </a:extLst>
          </p:cNvPr>
          <p:cNvSpPr/>
          <p:nvPr/>
        </p:nvSpPr>
        <p:spPr>
          <a:xfrm>
            <a:off x="8735003" y="3428344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38" name="Chord 3137">
            <a:extLst>
              <a:ext uri="{FF2B5EF4-FFF2-40B4-BE49-F238E27FC236}">
                <a16:creationId xmlns:a16="http://schemas.microsoft.com/office/drawing/2014/main" id="{B55D5B8F-CBE0-F876-ACCF-E17E39FFC5E5}"/>
              </a:ext>
            </a:extLst>
          </p:cNvPr>
          <p:cNvSpPr/>
          <p:nvPr/>
        </p:nvSpPr>
        <p:spPr>
          <a:xfrm rot="5400000">
            <a:off x="8746186" y="3438405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32" name="TextBox 3131">
            <a:extLst>
              <a:ext uri="{FF2B5EF4-FFF2-40B4-BE49-F238E27FC236}">
                <a16:creationId xmlns:a16="http://schemas.microsoft.com/office/drawing/2014/main" id="{7D09E329-1699-976E-937F-4AC573F104B0}"/>
              </a:ext>
            </a:extLst>
          </p:cNvPr>
          <p:cNvSpPr txBox="1"/>
          <p:nvPr/>
        </p:nvSpPr>
        <p:spPr>
          <a:xfrm>
            <a:off x="8933979" y="3466248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Byte Bites Café, …</a:t>
            </a:r>
            <a:endParaRPr lang="en-GB" sz="1100" b="1" dirty="0"/>
          </a:p>
        </p:txBody>
      </p:sp>
      <p:sp>
        <p:nvSpPr>
          <p:cNvPr id="3133" name="TextBox 3132">
            <a:extLst>
              <a:ext uri="{FF2B5EF4-FFF2-40B4-BE49-F238E27FC236}">
                <a16:creationId xmlns:a16="http://schemas.microsoft.com/office/drawing/2014/main" id="{9A761506-C0C2-208D-1C36-67504DE1118B}"/>
              </a:ext>
            </a:extLst>
          </p:cNvPr>
          <p:cNvSpPr txBox="1"/>
          <p:nvPr/>
        </p:nvSpPr>
        <p:spPr>
          <a:xfrm>
            <a:off x="8933979" y="3663921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72" name="Group 3171">
            <a:extLst>
              <a:ext uri="{FF2B5EF4-FFF2-40B4-BE49-F238E27FC236}">
                <a16:creationId xmlns:a16="http://schemas.microsoft.com/office/drawing/2014/main" id="{B86CD014-6FC6-549E-B6CF-DA3A0986EEF1}"/>
              </a:ext>
            </a:extLst>
          </p:cNvPr>
          <p:cNvGrpSpPr/>
          <p:nvPr/>
        </p:nvGrpSpPr>
        <p:grpSpPr>
          <a:xfrm>
            <a:off x="10355942" y="2413760"/>
            <a:ext cx="592131" cy="427879"/>
            <a:chOff x="10355942" y="1891334"/>
            <a:chExt cx="592131" cy="427879"/>
          </a:xfrm>
        </p:grpSpPr>
        <p:sp>
          <p:nvSpPr>
            <p:cNvPr id="3173" name="Rounded Rectangle 3172">
              <a:extLst>
                <a:ext uri="{FF2B5EF4-FFF2-40B4-BE49-F238E27FC236}">
                  <a16:creationId xmlns:a16="http://schemas.microsoft.com/office/drawing/2014/main" id="{AFFE6E33-ECB3-5E80-4FDF-D00985FCE436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4" name="TextBox 3173">
              <a:extLst>
                <a:ext uri="{FF2B5EF4-FFF2-40B4-BE49-F238E27FC236}">
                  <a16:creationId xmlns:a16="http://schemas.microsoft.com/office/drawing/2014/main" id="{8FD41597-A3AF-D7D0-500B-37A4E55C3ACE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5" name="Picture 2">
              <a:extLst>
                <a:ext uri="{FF2B5EF4-FFF2-40B4-BE49-F238E27FC236}">
                  <a16:creationId xmlns:a16="http://schemas.microsoft.com/office/drawing/2014/main" id="{65050D94-BA5B-2DD7-781C-54AC59652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6" name="Rounded Rectangle 3145">
            <a:extLst>
              <a:ext uri="{FF2B5EF4-FFF2-40B4-BE49-F238E27FC236}">
                <a16:creationId xmlns:a16="http://schemas.microsoft.com/office/drawing/2014/main" id="{F99680FC-B7FE-5340-18CA-246163D90F31}"/>
              </a:ext>
            </a:extLst>
          </p:cNvPr>
          <p:cNvSpPr/>
          <p:nvPr/>
        </p:nvSpPr>
        <p:spPr>
          <a:xfrm>
            <a:off x="8735003" y="3951113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176" name="Group 3175">
            <a:extLst>
              <a:ext uri="{FF2B5EF4-FFF2-40B4-BE49-F238E27FC236}">
                <a16:creationId xmlns:a16="http://schemas.microsoft.com/office/drawing/2014/main" id="{91045C0C-02FC-BFAB-3486-3C873CC5D172}"/>
              </a:ext>
            </a:extLst>
          </p:cNvPr>
          <p:cNvGrpSpPr/>
          <p:nvPr/>
        </p:nvGrpSpPr>
        <p:grpSpPr>
          <a:xfrm>
            <a:off x="10355942" y="2936186"/>
            <a:ext cx="592131" cy="427879"/>
            <a:chOff x="10355942" y="1891334"/>
            <a:chExt cx="592131" cy="427879"/>
          </a:xfrm>
        </p:grpSpPr>
        <p:sp>
          <p:nvSpPr>
            <p:cNvPr id="3177" name="Rounded Rectangle 3176">
              <a:extLst>
                <a:ext uri="{FF2B5EF4-FFF2-40B4-BE49-F238E27FC236}">
                  <a16:creationId xmlns:a16="http://schemas.microsoft.com/office/drawing/2014/main" id="{0B117073-005F-EEF4-FBE7-BFFA694A913B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8" name="TextBox 3177">
              <a:extLst>
                <a:ext uri="{FF2B5EF4-FFF2-40B4-BE49-F238E27FC236}">
                  <a16:creationId xmlns:a16="http://schemas.microsoft.com/office/drawing/2014/main" id="{B0A1DCC2-E91E-A567-4F4B-D41CEAEDE043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9" name="Picture 2">
              <a:extLst>
                <a:ext uri="{FF2B5EF4-FFF2-40B4-BE49-F238E27FC236}">
                  <a16:creationId xmlns:a16="http://schemas.microsoft.com/office/drawing/2014/main" id="{47C73ED8-4FA3-FFC5-73CD-2347B144D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7" name="Chord 3146">
            <a:extLst>
              <a:ext uri="{FF2B5EF4-FFF2-40B4-BE49-F238E27FC236}">
                <a16:creationId xmlns:a16="http://schemas.microsoft.com/office/drawing/2014/main" id="{A5F0A37A-31D2-0C68-D230-1F13A5ED4B62}"/>
              </a:ext>
            </a:extLst>
          </p:cNvPr>
          <p:cNvSpPr/>
          <p:nvPr/>
        </p:nvSpPr>
        <p:spPr>
          <a:xfrm rot="5400000">
            <a:off x="8746186" y="396117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80" name="Group 3179">
            <a:extLst>
              <a:ext uri="{FF2B5EF4-FFF2-40B4-BE49-F238E27FC236}">
                <a16:creationId xmlns:a16="http://schemas.microsoft.com/office/drawing/2014/main" id="{9D2337CA-65F5-7911-740F-088EB581C021}"/>
              </a:ext>
            </a:extLst>
          </p:cNvPr>
          <p:cNvGrpSpPr/>
          <p:nvPr/>
        </p:nvGrpSpPr>
        <p:grpSpPr>
          <a:xfrm>
            <a:off x="10355942" y="3458612"/>
            <a:ext cx="592131" cy="427879"/>
            <a:chOff x="10355942" y="1891334"/>
            <a:chExt cx="592131" cy="427879"/>
          </a:xfrm>
        </p:grpSpPr>
        <p:sp>
          <p:nvSpPr>
            <p:cNvPr id="3181" name="Rounded Rectangle 3180">
              <a:extLst>
                <a:ext uri="{FF2B5EF4-FFF2-40B4-BE49-F238E27FC236}">
                  <a16:creationId xmlns:a16="http://schemas.microsoft.com/office/drawing/2014/main" id="{3776DB65-F59E-D0DC-BB48-3CD36A095BAE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2" name="TextBox 3181">
              <a:extLst>
                <a:ext uri="{FF2B5EF4-FFF2-40B4-BE49-F238E27FC236}">
                  <a16:creationId xmlns:a16="http://schemas.microsoft.com/office/drawing/2014/main" id="{A23D34CB-FEE7-9249-34F7-1239723E0F79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3" name="Picture 2">
              <a:extLst>
                <a:ext uri="{FF2B5EF4-FFF2-40B4-BE49-F238E27FC236}">
                  <a16:creationId xmlns:a16="http://schemas.microsoft.com/office/drawing/2014/main" id="{4519E661-DA6D-8EAA-6B72-96811C369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1" name="TextBox 3140">
            <a:extLst>
              <a:ext uri="{FF2B5EF4-FFF2-40B4-BE49-F238E27FC236}">
                <a16:creationId xmlns:a16="http://schemas.microsoft.com/office/drawing/2014/main" id="{8512A01A-C2D3-6CC9-9852-5C9B5B0A1838}"/>
              </a:ext>
            </a:extLst>
          </p:cNvPr>
          <p:cNvSpPr txBox="1"/>
          <p:nvPr/>
        </p:nvSpPr>
        <p:spPr>
          <a:xfrm>
            <a:off x="8933979" y="3989017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Neon Noodles, …</a:t>
            </a:r>
            <a:endParaRPr lang="en-GB" sz="1100" b="1" dirty="0"/>
          </a:p>
        </p:txBody>
      </p:sp>
      <p:grpSp>
        <p:nvGrpSpPr>
          <p:cNvPr id="3184" name="Group 3183">
            <a:extLst>
              <a:ext uri="{FF2B5EF4-FFF2-40B4-BE49-F238E27FC236}">
                <a16:creationId xmlns:a16="http://schemas.microsoft.com/office/drawing/2014/main" id="{C41D28FC-697D-F79B-D974-D28C959CE463}"/>
              </a:ext>
            </a:extLst>
          </p:cNvPr>
          <p:cNvGrpSpPr/>
          <p:nvPr/>
        </p:nvGrpSpPr>
        <p:grpSpPr>
          <a:xfrm>
            <a:off x="10355942" y="3981038"/>
            <a:ext cx="592131" cy="427879"/>
            <a:chOff x="10355942" y="1891334"/>
            <a:chExt cx="592131" cy="427879"/>
          </a:xfrm>
        </p:grpSpPr>
        <p:sp>
          <p:nvSpPr>
            <p:cNvPr id="3185" name="Rounded Rectangle 3184">
              <a:extLst>
                <a:ext uri="{FF2B5EF4-FFF2-40B4-BE49-F238E27FC236}">
                  <a16:creationId xmlns:a16="http://schemas.microsoft.com/office/drawing/2014/main" id="{C98050FD-C37D-FF94-C5BD-5A4A5D42C7DF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6" name="TextBox 3185">
              <a:extLst>
                <a:ext uri="{FF2B5EF4-FFF2-40B4-BE49-F238E27FC236}">
                  <a16:creationId xmlns:a16="http://schemas.microsoft.com/office/drawing/2014/main" id="{13B8DBDC-D24E-1E7E-F945-C755134C1B68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7" name="Picture 2">
              <a:extLst>
                <a:ext uri="{FF2B5EF4-FFF2-40B4-BE49-F238E27FC236}">
                  <a16:creationId xmlns:a16="http://schemas.microsoft.com/office/drawing/2014/main" id="{C71191E0-924A-8948-C9DD-82E6B97AE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2" name="TextBox 3141">
            <a:extLst>
              <a:ext uri="{FF2B5EF4-FFF2-40B4-BE49-F238E27FC236}">
                <a16:creationId xmlns:a16="http://schemas.microsoft.com/office/drawing/2014/main" id="{E7953362-9217-F48F-8F19-C5F0D7F7FFBE}"/>
              </a:ext>
            </a:extLst>
          </p:cNvPr>
          <p:cNvSpPr txBox="1"/>
          <p:nvPr/>
        </p:nvSpPr>
        <p:spPr>
          <a:xfrm>
            <a:off x="8933979" y="4186690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88" name="Group 3187">
            <a:extLst>
              <a:ext uri="{FF2B5EF4-FFF2-40B4-BE49-F238E27FC236}">
                <a16:creationId xmlns:a16="http://schemas.microsoft.com/office/drawing/2014/main" id="{BEEA73A2-97BE-8826-B1EE-D201531D4CF6}"/>
              </a:ext>
            </a:extLst>
          </p:cNvPr>
          <p:cNvGrpSpPr/>
          <p:nvPr/>
        </p:nvGrpSpPr>
        <p:grpSpPr>
          <a:xfrm>
            <a:off x="10355942" y="4503464"/>
            <a:ext cx="592131" cy="427879"/>
            <a:chOff x="10355942" y="1891334"/>
            <a:chExt cx="592131" cy="427879"/>
          </a:xfrm>
        </p:grpSpPr>
        <p:sp>
          <p:nvSpPr>
            <p:cNvPr id="3189" name="Rounded Rectangle 3188">
              <a:extLst>
                <a:ext uri="{FF2B5EF4-FFF2-40B4-BE49-F238E27FC236}">
                  <a16:creationId xmlns:a16="http://schemas.microsoft.com/office/drawing/2014/main" id="{DA038ACE-A425-B911-433B-9C03364FD49A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0" name="TextBox 3189">
              <a:extLst>
                <a:ext uri="{FF2B5EF4-FFF2-40B4-BE49-F238E27FC236}">
                  <a16:creationId xmlns:a16="http://schemas.microsoft.com/office/drawing/2014/main" id="{35275A54-BD02-9BC1-3E58-DFB03FCB1A08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</a:t>
              </a:r>
            </a:p>
          </p:txBody>
        </p:sp>
        <p:pic>
          <p:nvPicPr>
            <p:cNvPr id="3191" name="Picture 2">
              <a:extLst>
                <a:ext uri="{FF2B5EF4-FFF2-40B4-BE49-F238E27FC236}">
                  <a16:creationId xmlns:a16="http://schemas.microsoft.com/office/drawing/2014/main" id="{2E0630AE-068D-D19C-1635-CF99E6041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92" name="Group 3191">
            <a:extLst>
              <a:ext uri="{FF2B5EF4-FFF2-40B4-BE49-F238E27FC236}">
                <a16:creationId xmlns:a16="http://schemas.microsoft.com/office/drawing/2014/main" id="{DF36747E-0673-9977-BD4E-AFE3EC322AEF}"/>
              </a:ext>
            </a:extLst>
          </p:cNvPr>
          <p:cNvGrpSpPr/>
          <p:nvPr/>
        </p:nvGrpSpPr>
        <p:grpSpPr>
          <a:xfrm>
            <a:off x="10355942" y="5025890"/>
            <a:ext cx="592131" cy="427879"/>
            <a:chOff x="10355942" y="1891334"/>
            <a:chExt cx="592131" cy="427879"/>
          </a:xfrm>
        </p:grpSpPr>
        <p:sp>
          <p:nvSpPr>
            <p:cNvPr id="3193" name="Rounded Rectangle 3192">
              <a:extLst>
                <a:ext uri="{FF2B5EF4-FFF2-40B4-BE49-F238E27FC236}">
                  <a16:creationId xmlns:a16="http://schemas.microsoft.com/office/drawing/2014/main" id="{B54D0850-D8D8-5771-5E46-CCD10ED1054E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4" name="TextBox 3193">
              <a:extLst>
                <a:ext uri="{FF2B5EF4-FFF2-40B4-BE49-F238E27FC236}">
                  <a16:creationId xmlns:a16="http://schemas.microsoft.com/office/drawing/2014/main" id="{5BAC4FAB-89BD-65C4-289B-DA2548D67F3C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5" name="Picture 2">
              <a:extLst>
                <a:ext uri="{FF2B5EF4-FFF2-40B4-BE49-F238E27FC236}">
                  <a16:creationId xmlns:a16="http://schemas.microsoft.com/office/drawing/2014/main" id="{AC53982D-0123-5926-E392-7B27CBC63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5" name="Rounded Rectangle 3154">
            <a:extLst>
              <a:ext uri="{FF2B5EF4-FFF2-40B4-BE49-F238E27FC236}">
                <a16:creationId xmlns:a16="http://schemas.microsoft.com/office/drawing/2014/main" id="{C5159333-CA9E-FF09-6345-80DAEE1256F5}"/>
              </a:ext>
            </a:extLst>
          </p:cNvPr>
          <p:cNvSpPr/>
          <p:nvPr/>
        </p:nvSpPr>
        <p:spPr>
          <a:xfrm>
            <a:off x="8735003" y="5519420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6" name="Chord 3155">
            <a:extLst>
              <a:ext uri="{FF2B5EF4-FFF2-40B4-BE49-F238E27FC236}">
                <a16:creationId xmlns:a16="http://schemas.microsoft.com/office/drawing/2014/main" id="{AA50C051-E462-FD46-4D82-898394B91D91}"/>
              </a:ext>
            </a:extLst>
          </p:cNvPr>
          <p:cNvSpPr/>
          <p:nvPr/>
        </p:nvSpPr>
        <p:spPr>
          <a:xfrm rot="5400000">
            <a:off x="8746185" y="552948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96" name="Group 3195">
            <a:extLst>
              <a:ext uri="{FF2B5EF4-FFF2-40B4-BE49-F238E27FC236}">
                <a16:creationId xmlns:a16="http://schemas.microsoft.com/office/drawing/2014/main" id="{EE243737-9036-E9CC-ADAF-695CA56EA5EE}"/>
              </a:ext>
            </a:extLst>
          </p:cNvPr>
          <p:cNvGrpSpPr/>
          <p:nvPr/>
        </p:nvGrpSpPr>
        <p:grpSpPr>
          <a:xfrm>
            <a:off x="10355942" y="5548313"/>
            <a:ext cx="592131" cy="427879"/>
            <a:chOff x="10355942" y="1891334"/>
            <a:chExt cx="592131" cy="427879"/>
          </a:xfrm>
        </p:grpSpPr>
        <p:sp>
          <p:nvSpPr>
            <p:cNvPr id="3197" name="Rounded Rectangle 3196">
              <a:extLst>
                <a:ext uri="{FF2B5EF4-FFF2-40B4-BE49-F238E27FC236}">
                  <a16:creationId xmlns:a16="http://schemas.microsoft.com/office/drawing/2014/main" id="{379A98D7-5070-DAF1-A032-5B563C2DCB98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8" name="TextBox 3197">
              <a:extLst>
                <a:ext uri="{FF2B5EF4-FFF2-40B4-BE49-F238E27FC236}">
                  <a16:creationId xmlns:a16="http://schemas.microsoft.com/office/drawing/2014/main" id="{14A0C654-186D-14F1-AD1C-EFD8D62B839E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9" name="Picture 2">
              <a:extLst>
                <a:ext uri="{FF2B5EF4-FFF2-40B4-BE49-F238E27FC236}">
                  <a16:creationId xmlns:a16="http://schemas.microsoft.com/office/drawing/2014/main" id="{3AD665C0-8677-5903-5BB0-BBAF3817A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0" name="TextBox 3149">
            <a:extLst>
              <a:ext uri="{FF2B5EF4-FFF2-40B4-BE49-F238E27FC236}">
                <a16:creationId xmlns:a16="http://schemas.microsoft.com/office/drawing/2014/main" id="{79086AED-5993-3E21-82F2-8F88A70E804E}"/>
              </a:ext>
            </a:extLst>
          </p:cNvPr>
          <p:cNvSpPr txBox="1"/>
          <p:nvPr/>
        </p:nvSpPr>
        <p:spPr>
          <a:xfrm>
            <a:off x="8933979" y="5557324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Dino Roar! Live, …</a:t>
            </a:r>
            <a:endParaRPr lang="en-GB" sz="1100" b="1" dirty="0"/>
          </a:p>
        </p:txBody>
      </p:sp>
      <p:sp>
        <p:nvSpPr>
          <p:cNvPr id="3151" name="TextBox 3150">
            <a:extLst>
              <a:ext uri="{FF2B5EF4-FFF2-40B4-BE49-F238E27FC236}">
                <a16:creationId xmlns:a16="http://schemas.microsoft.com/office/drawing/2014/main" id="{7E768EF1-6F55-0068-10D8-CB378FAB6F65}"/>
              </a:ext>
            </a:extLst>
          </p:cNvPr>
          <p:cNvSpPr txBox="1"/>
          <p:nvPr/>
        </p:nvSpPr>
        <p:spPr>
          <a:xfrm>
            <a:off x="8933979" y="575499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Shows</a:t>
            </a:r>
            <a:endParaRPr lang="en-GB" sz="900" dirty="0"/>
          </a:p>
        </p:txBody>
      </p:sp>
      <p:pic>
        <p:nvPicPr>
          <p:cNvPr id="3209" name="Picture 3208" descr="A grey sign with black text&#10;&#10;AI-generated content may be incorrect.">
            <a:extLst>
              <a:ext uri="{FF2B5EF4-FFF2-40B4-BE49-F238E27FC236}">
                <a16:creationId xmlns:a16="http://schemas.microsoft.com/office/drawing/2014/main" id="{D3AB3B0E-A87F-6F24-D39C-BEE14D587AAC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b="19575"/>
          <a:stretch>
            <a:fillRect/>
          </a:stretch>
        </p:blipFill>
        <p:spPr>
          <a:xfrm>
            <a:off x="8728795" y="6002184"/>
            <a:ext cx="2298700" cy="449416"/>
          </a:xfrm>
          <a:prstGeom prst="rect">
            <a:avLst/>
          </a:prstGeom>
        </p:spPr>
      </p:pic>
      <p:sp>
        <p:nvSpPr>
          <p:cNvPr id="3158" name="Rounded Rectangle 3157">
            <a:extLst>
              <a:ext uri="{FF2B5EF4-FFF2-40B4-BE49-F238E27FC236}">
                <a16:creationId xmlns:a16="http://schemas.microsoft.com/office/drawing/2014/main" id="{0B806CE0-E102-E6AA-E5C4-35E29F3BAB6F}"/>
              </a:ext>
            </a:extLst>
          </p:cNvPr>
          <p:cNvSpPr/>
          <p:nvPr/>
        </p:nvSpPr>
        <p:spPr>
          <a:xfrm>
            <a:off x="8666851" y="1846372"/>
            <a:ext cx="2413478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9" name="Rounded Rectangle 3158">
            <a:extLst>
              <a:ext uri="{FF2B5EF4-FFF2-40B4-BE49-F238E27FC236}">
                <a16:creationId xmlns:a16="http://schemas.microsoft.com/office/drawing/2014/main" id="{77C4804E-9E39-31B2-5B08-B56CD28EBA1D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67" name="Rounded Rectangle 3166">
            <a:extLst>
              <a:ext uri="{FF2B5EF4-FFF2-40B4-BE49-F238E27FC236}">
                <a16:creationId xmlns:a16="http://schemas.microsoft.com/office/drawing/2014/main" id="{F2980B5D-EEC5-3565-5060-9A455A775306}"/>
              </a:ext>
            </a:extLst>
          </p:cNvPr>
          <p:cNvSpPr/>
          <p:nvPr/>
        </p:nvSpPr>
        <p:spPr>
          <a:xfrm>
            <a:off x="8737315" y="1860037"/>
            <a:ext cx="22575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2" name="TextBox 3161">
            <a:extLst>
              <a:ext uri="{FF2B5EF4-FFF2-40B4-BE49-F238E27FC236}">
                <a16:creationId xmlns:a16="http://schemas.microsoft.com/office/drawing/2014/main" id="{C68707E0-476A-CF93-725E-8C06C5488347}"/>
              </a:ext>
            </a:extLst>
          </p:cNvPr>
          <p:cNvSpPr txBox="1"/>
          <p:nvPr/>
        </p:nvSpPr>
        <p:spPr>
          <a:xfrm>
            <a:off x="8933979" y="1897941"/>
            <a:ext cx="1419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…</a:t>
            </a:r>
            <a:endParaRPr lang="en-GB" sz="1100" b="1" dirty="0"/>
          </a:p>
        </p:txBody>
      </p:sp>
      <p:sp>
        <p:nvSpPr>
          <p:cNvPr id="3163" name="TextBox 3162">
            <a:extLst>
              <a:ext uri="{FF2B5EF4-FFF2-40B4-BE49-F238E27FC236}">
                <a16:creationId xmlns:a16="http://schemas.microsoft.com/office/drawing/2014/main" id="{3F210EAB-FFC9-568C-EB7A-F08FC0D34ED1}"/>
              </a:ext>
            </a:extLst>
          </p:cNvPr>
          <p:cNvSpPr txBox="1"/>
          <p:nvPr/>
        </p:nvSpPr>
        <p:spPr>
          <a:xfrm>
            <a:off x="8933979" y="2095614"/>
            <a:ext cx="14192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grpSp>
        <p:nvGrpSpPr>
          <p:cNvPr id="3171" name="Group 3170">
            <a:extLst>
              <a:ext uri="{FF2B5EF4-FFF2-40B4-BE49-F238E27FC236}">
                <a16:creationId xmlns:a16="http://schemas.microsoft.com/office/drawing/2014/main" id="{62217860-DE22-84CB-81E8-C3AB2A1CF92F}"/>
              </a:ext>
            </a:extLst>
          </p:cNvPr>
          <p:cNvGrpSpPr/>
          <p:nvPr/>
        </p:nvGrpSpPr>
        <p:grpSpPr>
          <a:xfrm>
            <a:off x="10355942" y="1891334"/>
            <a:ext cx="592131" cy="427879"/>
            <a:chOff x="10355942" y="1891334"/>
            <a:chExt cx="592131" cy="427879"/>
          </a:xfrm>
        </p:grpSpPr>
        <p:sp>
          <p:nvSpPr>
            <p:cNvPr id="3164" name="Rounded Rectangle 3163">
              <a:extLst>
                <a:ext uri="{FF2B5EF4-FFF2-40B4-BE49-F238E27FC236}">
                  <a16:creationId xmlns:a16="http://schemas.microsoft.com/office/drawing/2014/main" id="{42FC314A-716E-EF40-2DA3-9E22E03C2D32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65" name="TextBox 3164">
              <a:extLst>
                <a:ext uri="{FF2B5EF4-FFF2-40B4-BE49-F238E27FC236}">
                  <a16:creationId xmlns:a16="http://schemas.microsoft.com/office/drawing/2014/main" id="{A4B1D8AD-A734-6B6B-0BDC-8765E90C8DF5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66" name="Picture 2">
              <a:extLst>
                <a:ext uri="{FF2B5EF4-FFF2-40B4-BE49-F238E27FC236}">
                  <a16:creationId xmlns:a16="http://schemas.microsoft.com/office/drawing/2014/main" id="{A119274A-EFBD-2CD6-6CDF-422225FBA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68" name="Chord 3167">
            <a:extLst>
              <a:ext uri="{FF2B5EF4-FFF2-40B4-BE49-F238E27FC236}">
                <a16:creationId xmlns:a16="http://schemas.microsoft.com/office/drawing/2014/main" id="{13E1955F-7B5C-8486-26C5-9ECD0D529B90}"/>
              </a:ext>
            </a:extLst>
          </p:cNvPr>
          <p:cNvSpPr/>
          <p:nvPr/>
        </p:nvSpPr>
        <p:spPr>
          <a:xfrm rot="5400000">
            <a:off x="8746186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12" name="Rounded Rectangle 3211">
            <a:hlinkClick r:id="rId4" action="ppaction://hlinksldjump"/>
            <a:extLst>
              <a:ext uri="{FF2B5EF4-FFF2-40B4-BE49-F238E27FC236}">
                <a16:creationId xmlns:a16="http://schemas.microsoft.com/office/drawing/2014/main" id="{9C09F05C-2B13-D197-C64D-FDCB5DED4632}"/>
              </a:ext>
            </a:extLst>
          </p:cNvPr>
          <p:cNvSpPr/>
          <p:nvPr/>
        </p:nvSpPr>
        <p:spPr>
          <a:xfrm>
            <a:off x="3424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4" name="TextBox 3213">
            <a:hlinkClick r:id="rId4" action="ppaction://hlinksldjump"/>
            <a:extLst>
              <a:ext uri="{FF2B5EF4-FFF2-40B4-BE49-F238E27FC236}">
                <a16:creationId xmlns:a16="http://schemas.microsoft.com/office/drawing/2014/main" id="{28E0190B-27DB-6597-AC05-7B6F9C2C92BE}"/>
              </a:ext>
            </a:extLst>
          </p:cNvPr>
          <p:cNvSpPr txBox="1"/>
          <p:nvPr/>
        </p:nvSpPr>
        <p:spPr>
          <a:xfrm>
            <a:off x="684690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726B5D95-A54B-DF16-9ACE-8A3D6643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23" y="88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5" name="Rounded Rectangle 3214">
            <a:hlinkClick r:id="rId28" action="ppaction://hlinksldjump"/>
            <a:extLst>
              <a:ext uri="{FF2B5EF4-FFF2-40B4-BE49-F238E27FC236}">
                <a16:creationId xmlns:a16="http://schemas.microsoft.com/office/drawing/2014/main" id="{F9464F8D-3ADE-CBEC-FF0C-29E354D44A45}"/>
              </a:ext>
            </a:extLst>
          </p:cNvPr>
          <p:cNvSpPr/>
          <p:nvPr/>
        </p:nvSpPr>
        <p:spPr>
          <a:xfrm>
            <a:off x="342425" y="6085584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6" name="TextBox 3215">
            <a:hlinkClick r:id="rId28" action="ppaction://hlinksldjump"/>
            <a:extLst>
              <a:ext uri="{FF2B5EF4-FFF2-40B4-BE49-F238E27FC236}">
                <a16:creationId xmlns:a16="http://schemas.microsoft.com/office/drawing/2014/main" id="{073D83D6-3090-F55E-090D-824F73EADC7D}"/>
              </a:ext>
            </a:extLst>
          </p:cNvPr>
          <p:cNvSpPr txBox="1"/>
          <p:nvPr/>
        </p:nvSpPr>
        <p:spPr>
          <a:xfrm>
            <a:off x="678057" y="6192562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218" name="Picture 4">
            <a:hlinkClick r:id="rId28" action="ppaction://hlinksldjump"/>
            <a:extLst>
              <a:ext uri="{FF2B5EF4-FFF2-40B4-BE49-F238E27FC236}">
                <a16:creationId xmlns:a16="http://schemas.microsoft.com/office/drawing/2014/main" id="{5862DD97-01A4-5761-B172-80A39C91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7" y="6156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9" name="Rounded Rectangle 3218">
            <a:hlinkClick r:id="rId30" action="ppaction://hlinksldjump"/>
            <a:extLst>
              <a:ext uri="{FF2B5EF4-FFF2-40B4-BE49-F238E27FC236}">
                <a16:creationId xmlns:a16="http://schemas.microsoft.com/office/drawing/2014/main" id="{814F6417-60B7-91EB-436A-DB0F8BA958A3}"/>
              </a:ext>
            </a:extLst>
          </p:cNvPr>
          <p:cNvSpPr/>
          <p:nvPr/>
        </p:nvSpPr>
        <p:spPr>
          <a:xfrm>
            <a:off x="220105" y="3218479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220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7B199024-BD41-EB6E-AC80-DBE3F1632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3427365"/>
            <a:ext cx="432784" cy="43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21" name="Oval 3220">
            <a:hlinkClick r:id="rId30" action="ppaction://hlinksldjump"/>
            <a:extLst>
              <a:ext uri="{FF2B5EF4-FFF2-40B4-BE49-F238E27FC236}">
                <a16:creationId xmlns:a16="http://schemas.microsoft.com/office/drawing/2014/main" id="{12953CCB-E3D7-3994-B5A8-6670401A5152}"/>
              </a:ext>
            </a:extLst>
          </p:cNvPr>
          <p:cNvSpPr/>
          <p:nvPr/>
        </p:nvSpPr>
        <p:spPr>
          <a:xfrm>
            <a:off x="592634" y="3404554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222" name="TextBox 3221">
            <a:hlinkClick r:id="rId30" action="ppaction://hlinksldjump"/>
            <a:extLst>
              <a:ext uri="{FF2B5EF4-FFF2-40B4-BE49-F238E27FC236}">
                <a16:creationId xmlns:a16="http://schemas.microsoft.com/office/drawing/2014/main" id="{E45B7FB8-B6BD-6A40-C01C-659A7BFC89EF}"/>
              </a:ext>
            </a:extLst>
          </p:cNvPr>
          <p:cNvSpPr txBox="1"/>
          <p:nvPr/>
        </p:nvSpPr>
        <p:spPr>
          <a:xfrm>
            <a:off x="725721" y="3368960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sp>
        <p:nvSpPr>
          <p:cNvPr id="3223" name="TextBox 3222">
            <a:hlinkClick r:id="rId30" action="ppaction://hlinksldjump"/>
            <a:extLst>
              <a:ext uri="{FF2B5EF4-FFF2-40B4-BE49-F238E27FC236}">
                <a16:creationId xmlns:a16="http://schemas.microsoft.com/office/drawing/2014/main" id="{A8F6765F-A8BC-A38C-00BF-202809958C03}"/>
              </a:ext>
            </a:extLst>
          </p:cNvPr>
          <p:cNvSpPr txBox="1"/>
          <p:nvPr/>
        </p:nvSpPr>
        <p:spPr>
          <a:xfrm>
            <a:off x="725721" y="3655650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Plan itinerary</a:t>
            </a:r>
          </a:p>
        </p:txBody>
      </p:sp>
    </p:spTree>
    <p:extLst>
      <p:ext uri="{BB962C8B-B14F-4D97-AF65-F5344CB8AC3E}">
        <p14:creationId xmlns:p14="http://schemas.microsoft.com/office/powerpoint/2010/main" val="4172262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2D2628-F837-9FC3-C001-CBAC47385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1C3953-476B-9630-A66D-31639EF1CCF4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264514D-FFAB-16BB-0B0E-7F3E59060FB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06FDCBA9-0764-5D2B-EABC-0BEA64A6009B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30A8BB-1897-1DB5-30CC-814A0293B585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6E3F931-F4B6-DC0D-664F-2746FE9724C2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E0068-17A3-AB71-C5F5-595B2EAF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95BD64-690E-CB16-86F6-0FC7C19606FD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1407D1E-6706-B64A-26AE-D9ADCD6C038A}"/>
              </a:ext>
            </a:extLst>
          </p:cNvPr>
          <p:cNvSpPr/>
          <p:nvPr/>
        </p:nvSpPr>
        <p:spPr>
          <a:xfrm>
            <a:off x="193490" y="702318"/>
            <a:ext cx="2097871" cy="5944430"/>
          </a:xfrm>
          <a:prstGeom prst="roundRect">
            <a:avLst>
              <a:gd name="adj" fmla="val 1801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9A3869F0-4E96-A3CB-BF21-E3873EB7A2D0}"/>
              </a:ext>
            </a:extLst>
          </p:cNvPr>
          <p:cNvSpPr/>
          <p:nvPr/>
        </p:nvSpPr>
        <p:spPr>
          <a:xfrm>
            <a:off x="220105" y="1503325"/>
            <a:ext cx="2049648" cy="831842"/>
          </a:xfrm>
          <a:prstGeom prst="roundRect">
            <a:avLst>
              <a:gd name="adj" fmla="val 1253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C2B619E5-BB71-3568-D6E0-ACDDDCCB54B6}"/>
              </a:ext>
            </a:extLst>
          </p:cNvPr>
          <p:cNvSpPr txBox="1"/>
          <p:nvPr/>
        </p:nvSpPr>
        <p:spPr>
          <a:xfrm>
            <a:off x="725721" y="1635379"/>
            <a:ext cx="543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CF54AC73-45F7-E1EC-9357-92D7458A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1701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0465A7CB-F409-A9FF-C07C-74024966623E}"/>
              </a:ext>
            </a:extLst>
          </p:cNvPr>
          <p:cNvSpPr/>
          <p:nvPr/>
        </p:nvSpPr>
        <p:spPr>
          <a:xfrm>
            <a:off x="220105" y="2360902"/>
            <a:ext cx="2049648" cy="831842"/>
          </a:xfrm>
          <a:prstGeom prst="roundRect">
            <a:avLst>
              <a:gd name="adj" fmla="val 13571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E18EDA74-23D7-0234-191F-D6EB45F45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256510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hlinkClick r:id="rId10" action="ppaction://hlinksldjump"/>
            <a:extLst>
              <a:ext uri="{FF2B5EF4-FFF2-40B4-BE49-F238E27FC236}">
                <a16:creationId xmlns:a16="http://schemas.microsoft.com/office/drawing/2014/main" id="{5BE9ABF7-FE93-DB17-57FA-F406A9D0EC9B}"/>
              </a:ext>
            </a:extLst>
          </p:cNvPr>
          <p:cNvSpPr/>
          <p:nvPr/>
        </p:nvSpPr>
        <p:spPr>
          <a:xfrm>
            <a:off x="220105" y="3218479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70F951-62B6-8D86-0ADE-D7E7795E84E1}"/>
              </a:ext>
            </a:extLst>
          </p:cNvPr>
          <p:cNvCxnSpPr>
            <a:cxnSpLocks/>
          </p:cNvCxnSpPr>
          <p:nvPr/>
        </p:nvCxnSpPr>
        <p:spPr>
          <a:xfrm>
            <a:off x="206076" y="1323716"/>
            <a:ext cx="2085285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B948144-7EE9-4D0F-9D5E-25F4786CC034}"/>
              </a:ext>
            </a:extLst>
          </p:cNvPr>
          <p:cNvCxnSpPr>
            <a:cxnSpLocks/>
          </p:cNvCxnSpPr>
          <p:nvPr/>
        </p:nvCxnSpPr>
        <p:spPr>
          <a:xfrm>
            <a:off x="198201" y="6000820"/>
            <a:ext cx="2093160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8" name="Picture 16">
            <a:hlinkClick r:id="rId10" action="ppaction://hlinksldjump"/>
            <a:extLst>
              <a:ext uri="{FF2B5EF4-FFF2-40B4-BE49-F238E27FC236}">
                <a16:creationId xmlns:a16="http://schemas.microsoft.com/office/drawing/2014/main" id="{5F1BE6F9-2E3B-8B76-8E40-F3E279D3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3427365"/>
            <a:ext cx="432784" cy="43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2" action="ppaction://hlinksldjump"/>
            <a:extLst>
              <a:ext uri="{FF2B5EF4-FFF2-40B4-BE49-F238E27FC236}">
                <a16:creationId xmlns:a16="http://schemas.microsoft.com/office/drawing/2014/main" id="{A289687A-BA9D-ECE4-5551-1AC679BF7C1C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2" action="ppaction://hlinksldjump"/>
            <a:extLst>
              <a:ext uri="{FF2B5EF4-FFF2-40B4-BE49-F238E27FC236}">
                <a16:creationId xmlns:a16="http://schemas.microsoft.com/office/drawing/2014/main" id="{D5F1BDD2-AC50-1B53-BF8A-51102A484EEA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2" action="ppaction://hlinksldjump"/>
            <a:extLst>
              <a:ext uri="{FF2B5EF4-FFF2-40B4-BE49-F238E27FC236}">
                <a16:creationId xmlns:a16="http://schemas.microsoft.com/office/drawing/2014/main" id="{379CFBF6-5BF3-734A-59F7-699B7492A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2EAE5AFC-5647-F42D-F28D-FC595A15E473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106" name="Oval 2105">
            <a:hlinkClick r:id="rId10" action="ppaction://hlinksldjump"/>
            <a:extLst>
              <a:ext uri="{FF2B5EF4-FFF2-40B4-BE49-F238E27FC236}">
                <a16:creationId xmlns:a16="http://schemas.microsoft.com/office/drawing/2014/main" id="{C598FDC1-28AB-5117-CC80-FEFC07AC5807}"/>
              </a:ext>
            </a:extLst>
          </p:cNvPr>
          <p:cNvSpPr/>
          <p:nvPr/>
        </p:nvSpPr>
        <p:spPr>
          <a:xfrm>
            <a:off x="592634" y="3404554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3398ADA-B62E-42C5-4492-0A47BB1AE690}"/>
              </a:ext>
            </a:extLst>
          </p:cNvPr>
          <p:cNvSpPr/>
          <p:nvPr/>
        </p:nvSpPr>
        <p:spPr>
          <a:xfrm>
            <a:off x="2423214" y="702318"/>
            <a:ext cx="882588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CFE4547-B459-EF22-D174-90C818B97B71}"/>
              </a:ext>
            </a:extLst>
          </p:cNvPr>
          <p:cNvSpPr/>
          <p:nvPr/>
        </p:nvSpPr>
        <p:spPr>
          <a:xfrm rot="16200000">
            <a:off x="5951964" y="-1731847"/>
            <a:ext cx="568510" cy="5682647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FE09455-1B37-536A-7BE5-F55BF75D5B6C}"/>
              </a:ext>
            </a:extLst>
          </p:cNvPr>
          <p:cNvSpPr/>
          <p:nvPr/>
        </p:nvSpPr>
        <p:spPr>
          <a:xfrm rot="16200000">
            <a:off x="3846194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A265DA-19A9-6F7F-B02E-6AA1EAEBDFB3}"/>
              </a:ext>
            </a:extLst>
          </p:cNvPr>
          <p:cNvSpPr/>
          <p:nvPr/>
        </p:nvSpPr>
        <p:spPr>
          <a:xfrm rot="16200000">
            <a:off x="5211772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F959863-03BB-DC17-88B0-50F784AD0011}"/>
              </a:ext>
            </a:extLst>
          </p:cNvPr>
          <p:cNvSpPr/>
          <p:nvPr/>
        </p:nvSpPr>
        <p:spPr>
          <a:xfrm rot="16200000">
            <a:off x="6577350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31" name="Rounded Rectangle 30">
            <a:hlinkClick r:id="rId14" action="ppaction://hlinksldjump"/>
            <a:extLst>
              <a:ext uri="{FF2B5EF4-FFF2-40B4-BE49-F238E27FC236}">
                <a16:creationId xmlns:a16="http://schemas.microsoft.com/office/drawing/2014/main" id="{967C8CEE-76CF-0D3D-7DBD-A06A343F0740}"/>
              </a:ext>
            </a:extLst>
          </p:cNvPr>
          <p:cNvSpPr/>
          <p:nvPr/>
        </p:nvSpPr>
        <p:spPr>
          <a:xfrm rot="16200000">
            <a:off x="7942927" y="434980"/>
            <a:ext cx="515281" cy="1348988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pic>
        <p:nvPicPr>
          <p:cNvPr id="1026" name="Picture 26">
            <a:extLst>
              <a:ext uri="{FF2B5EF4-FFF2-40B4-BE49-F238E27FC236}">
                <a16:creationId xmlns:a16="http://schemas.microsoft.com/office/drawing/2014/main" id="{C040C711-3356-4C06-2D00-B25A3822D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07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Rounded Rectangle 1069">
            <a:extLst>
              <a:ext uri="{FF2B5EF4-FFF2-40B4-BE49-F238E27FC236}">
                <a16:creationId xmlns:a16="http://schemas.microsoft.com/office/drawing/2014/main" id="{7000F302-1544-3D3A-23CF-64C7C135F9E1}"/>
              </a:ext>
            </a:extLst>
          </p:cNvPr>
          <p:cNvSpPr/>
          <p:nvPr/>
        </p:nvSpPr>
        <p:spPr>
          <a:xfrm rot="16200000">
            <a:off x="9438908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71" name="Picture 28">
            <a:extLst>
              <a:ext uri="{FF2B5EF4-FFF2-40B4-BE49-F238E27FC236}">
                <a16:creationId xmlns:a16="http://schemas.microsoft.com/office/drawing/2014/main" id="{4F13F70B-AFE7-28B5-7305-DDE800CF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21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32">
            <a:extLst>
              <a:ext uri="{FF2B5EF4-FFF2-40B4-BE49-F238E27FC236}">
                <a16:creationId xmlns:a16="http://schemas.microsoft.com/office/drawing/2014/main" id="{E176CB1D-FF15-B008-7577-B9E36A97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7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38">
            <a:extLst>
              <a:ext uri="{FF2B5EF4-FFF2-40B4-BE49-F238E27FC236}">
                <a16:creationId xmlns:a16="http://schemas.microsoft.com/office/drawing/2014/main" id="{E198811F-CD3B-6321-6992-BE62C7D6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689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40">
            <a:extLst>
              <a:ext uri="{FF2B5EF4-FFF2-40B4-BE49-F238E27FC236}">
                <a16:creationId xmlns:a16="http://schemas.microsoft.com/office/drawing/2014/main" id="{0D3DBD52-DE2E-5589-D13C-E056BBEBF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17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Rounded Rectangle 1076">
            <a:extLst>
              <a:ext uri="{FF2B5EF4-FFF2-40B4-BE49-F238E27FC236}">
                <a16:creationId xmlns:a16="http://schemas.microsoft.com/office/drawing/2014/main" id="{EC28814F-3349-13AC-2627-F07E6AADE0D4}"/>
              </a:ext>
            </a:extLst>
          </p:cNvPr>
          <p:cNvSpPr/>
          <p:nvPr/>
        </p:nvSpPr>
        <p:spPr>
          <a:xfrm>
            <a:off x="2583341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078" name="Picture 1077" descr="A map of a park&#10;&#10;AI-generated content may be incorrect.">
            <a:extLst>
              <a:ext uri="{FF2B5EF4-FFF2-40B4-BE49-F238E27FC236}">
                <a16:creationId xmlns:a16="http://schemas.microsoft.com/office/drawing/2014/main" id="{0969D0AF-99A9-A7A9-E3C5-752AC422843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858" y="1613182"/>
            <a:ext cx="4644515" cy="2685110"/>
          </a:xfrm>
          <a:prstGeom prst="rect">
            <a:avLst/>
          </a:prstGeom>
        </p:spPr>
      </p:pic>
      <p:sp>
        <p:nvSpPr>
          <p:cNvPr id="1081" name="Rounded Rectangle 1080">
            <a:extLst>
              <a:ext uri="{FF2B5EF4-FFF2-40B4-BE49-F238E27FC236}">
                <a16:creationId xmlns:a16="http://schemas.microsoft.com/office/drawing/2014/main" id="{7046E00D-BFFF-A98B-96F6-8C6FD78A819B}"/>
              </a:ext>
            </a:extLst>
          </p:cNvPr>
          <p:cNvSpPr/>
          <p:nvPr/>
        </p:nvSpPr>
        <p:spPr>
          <a:xfrm>
            <a:off x="7518788" y="3903119"/>
            <a:ext cx="287742" cy="290123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82" name="Picture 42">
            <a:extLst>
              <a:ext uri="{FF2B5EF4-FFF2-40B4-BE49-F238E27FC236}">
                <a16:creationId xmlns:a16="http://schemas.microsoft.com/office/drawing/2014/main" id="{FEC4BD67-43E8-393B-88A0-1638380D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40" y="3962337"/>
            <a:ext cx="164443" cy="1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4" name="Rounded Rectangle 1083">
            <a:extLst>
              <a:ext uri="{FF2B5EF4-FFF2-40B4-BE49-F238E27FC236}">
                <a16:creationId xmlns:a16="http://schemas.microsoft.com/office/drawing/2014/main" id="{8C5C2A5A-C1D3-AD54-DD31-1E61EC0F5EC5}"/>
              </a:ext>
            </a:extLst>
          </p:cNvPr>
          <p:cNvSpPr/>
          <p:nvPr/>
        </p:nvSpPr>
        <p:spPr>
          <a:xfrm>
            <a:off x="7867148" y="3904555"/>
            <a:ext cx="287742" cy="290123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85" name="Picture 46">
            <a:extLst>
              <a:ext uri="{FF2B5EF4-FFF2-40B4-BE49-F238E27FC236}">
                <a16:creationId xmlns:a16="http://schemas.microsoft.com/office/drawing/2014/main" id="{DD26294E-31FE-5ACB-865F-17D5247D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23" y="3969657"/>
            <a:ext cx="164443" cy="1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9576E376-A995-406C-DF43-654C768E5A12}"/>
              </a:ext>
            </a:extLst>
          </p:cNvPr>
          <p:cNvCxnSpPr>
            <a:cxnSpLocks/>
          </p:cNvCxnSpPr>
          <p:nvPr/>
        </p:nvCxnSpPr>
        <p:spPr>
          <a:xfrm>
            <a:off x="8498106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0" name="TextBox 2089">
            <a:extLst>
              <a:ext uri="{FF2B5EF4-FFF2-40B4-BE49-F238E27FC236}">
                <a16:creationId xmlns:a16="http://schemas.microsoft.com/office/drawing/2014/main" id="{CBB09084-58F2-19F5-310D-274DC436E669}"/>
              </a:ext>
            </a:extLst>
          </p:cNvPr>
          <p:cNvSpPr txBox="1"/>
          <p:nvPr/>
        </p:nvSpPr>
        <p:spPr>
          <a:xfrm>
            <a:off x="1020262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35694587-EA92-6832-B7F4-58A55167A397}"/>
              </a:ext>
            </a:extLst>
          </p:cNvPr>
          <p:cNvSpPr txBox="1"/>
          <p:nvPr/>
        </p:nvSpPr>
        <p:spPr>
          <a:xfrm>
            <a:off x="2469127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8" name="TextBox 2097">
            <a:hlinkClick r:id="rId4" action="ppaction://hlinksldjump"/>
            <a:extLst>
              <a:ext uri="{FF2B5EF4-FFF2-40B4-BE49-F238E27FC236}">
                <a16:creationId xmlns:a16="http://schemas.microsoft.com/office/drawing/2014/main" id="{08F58C0F-32AE-D19B-5210-0532094ABD39}"/>
              </a:ext>
            </a:extLst>
          </p:cNvPr>
          <p:cNvSpPr txBox="1"/>
          <p:nvPr/>
        </p:nvSpPr>
        <p:spPr>
          <a:xfrm>
            <a:off x="725721" y="1922069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Park Map</a:t>
            </a:r>
          </a:p>
        </p:txBody>
      </p:sp>
      <p:sp>
        <p:nvSpPr>
          <p:cNvPr id="2103" name="TextBox 2102">
            <a:hlinkClick r:id="rId7" action="ppaction://hlinksldjump"/>
            <a:extLst>
              <a:ext uri="{FF2B5EF4-FFF2-40B4-BE49-F238E27FC236}">
                <a16:creationId xmlns:a16="http://schemas.microsoft.com/office/drawing/2014/main" id="{BC23D30E-929C-9FFC-F96A-656455FB6B5A}"/>
              </a:ext>
            </a:extLst>
          </p:cNvPr>
          <p:cNvSpPr txBox="1"/>
          <p:nvPr/>
        </p:nvSpPr>
        <p:spPr>
          <a:xfrm>
            <a:off x="725721" y="2506401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Univers Light" panose="020B0403020202020204" pitchFamily="34" charset="0"/>
              </a:rPr>
              <a:t>Directions</a:t>
            </a:r>
          </a:p>
        </p:txBody>
      </p:sp>
      <p:sp>
        <p:nvSpPr>
          <p:cNvPr id="2109" name="TextBox 2108">
            <a:hlinkClick r:id="rId7" action="ppaction://hlinksldjump"/>
            <a:extLst>
              <a:ext uri="{FF2B5EF4-FFF2-40B4-BE49-F238E27FC236}">
                <a16:creationId xmlns:a16="http://schemas.microsoft.com/office/drawing/2014/main" id="{9B87E202-2891-5A27-783F-53F0D1C44D5D}"/>
              </a:ext>
            </a:extLst>
          </p:cNvPr>
          <p:cNvSpPr txBox="1"/>
          <p:nvPr/>
        </p:nvSpPr>
        <p:spPr>
          <a:xfrm>
            <a:off x="725721" y="2793091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Univers Light" panose="020B0403020202020204" pitchFamily="34" charset="0"/>
              </a:rPr>
              <a:t>How to go</a:t>
            </a:r>
          </a:p>
        </p:txBody>
      </p:sp>
      <p:sp>
        <p:nvSpPr>
          <p:cNvPr id="3074" name="TextBox 3073">
            <a:hlinkClick r:id="rId10" action="ppaction://hlinksldjump"/>
            <a:extLst>
              <a:ext uri="{FF2B5EF4-FFF2-40B4-BE49-F238E27FC236}">
                <a16:creationId xmlns:a16="http://schemas.microsoft.com/office/drawing/2014/main" id="{FBECEADB-761F-5845-E7DC-6575B26350D1}"/>
              </a:ext>
            </a:extLst>
          </p:cNvPr>
          <p:cNvSpPr txBox="1"/>
          <p:nvPr/>
        </p:nvSpPr>
        <p:spPr>
          <a:xfrm>
            <a:off x="725721" y="3368960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sp>
        <p:nvSpPr>
          <p:cNvPr id="3079" name="TextBox 3078">
            <a:hlinkClick r:id="rId10" action="ppaction://hlinksldjump"/>
            <a:extLst>
              <a:ext uri="{FF2B5EF4-FFF2-40B4-BE49-F238E27FC236}">
                <a16:creationId xmlns:a16="http://schemas.microsoft.com/office/drawing/2014/main" id="{E640E4F6-ED1C-9F51-20A5-D9AAC37589AF}"/>
              </a:ext>
            </a:extLst>
          </p:cNvPr>
          <p:cNvSpPr txBox="1"/>
          <p:nvPr/>
        </p:nvSpPr>
        <p:spPr>
          <a:xfrm>
            <a:off x="725721" y="3655650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Plan itinerary</a:t>
            </a:r>
          </a:p>
        </p:txBody>
      </p:sp>
      <p:sp>
        <p:nvSpPr>
          <p:cNvPr id="3089" name="Rounded Rectangle 3088">
            <a:extLst>
              <a:ext uri="{FF2B5EF4-FFF2-40B4-BE49-F238E27FC236}">
                <a16:creationId xmlns:a16="http://schemas.microsoft.com/office/drawing/2014/main" id="{DBFBCF9D-8C51-FE87-A89F-AA69BCB6DD7A}"/>
              </a:ext>
            </a:extLst>
          </p:cNvPr>
          <p:cNvSpPr/>
          <p:nvPr/>
        </p:nvSpPr>
        <p:spPr>
          <a:xfrm>
            <a:off x="8634539" y="1792948"/>
            <a:ext cx="2477961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099" name="Rounded Rectangle 3098">
            <a:extLst>
              <a:ext uri="{FF2B5EF4-FFF2-40B4-BE49-F238E27FC236}">
                <a16:creationId xmlns:a16="http://schemas.microsoft.com/office/drawing/2014/main" id="{E01DA389-9A60-2C92-EC95-F838DFF83263}"/>
              </a:ext>
            </a:extLst>
          </p:cNvPr>
          <p:cNvSpPr/>
          <p:nvPr/>
        </p:nvSpPr>
        <p:spPr>
          <a:xfrm>
            <a:off x="8735005" y="2382806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1" name="Chord 3100">
            <a:extLst>
              <a:ext uri="{FF2B5EF4-FFF2-40B4-BE49-F238E27FC236}">
                <a16:creationId xmlns:a16="http://schemas.microsoft.com/office/drawing/2014/main" id="{271AADAE-2FDD-66B8-EE2D-DAA5EB26C642}"/>
              </a:ext>
            </a:extLst>
          </p:cNvPr>
          <p:cNvSpPr/>
          <p:nvPr/>
        </p:nvSpPr>
        <p:spPr>
          <a:xfrm rot="5400000">
            <a:off x="8746186" y="2400209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93" name="TextBox 3092">
            <a:extLst>
              <a:ext uri="{FF2B5EF4-FFF2-40B4-BE49-F238E27FC236}">
                <a16:creationId xmlns:a16="http://schemas.microsoft.com/office/drawing/2014/main" id="{6D141DF1-0B7E-7F0D-FD34-450027E8D1E8}"/>
              </a:ext>
            </a:extLst>
          </p:cNvPr>
          <p:cNvSpPr txBox="1"/>
          <p:nvPr/>
        </p:nvSpPr>
        <p:spPr>
          <a:xfrm>
            <a:off x="8933979" y="242071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Battlestar Galactic…</a:t>
            </a:r>
            <a:endParaRPr lang="en-GB" sz="1100" b="1" dirty="0"/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D4E5F41C-8AB6-BE28-B5E2-F81A6A12FA9B}"/>
              </a:ext>
            </a:extLst>
          </p:cNvPr>
          <p:cNvSpPr txBox="1"/>
          <p:nvPr/>
        </p:nvSpPr>
        <p:spPr>
          <a:xfrm>
            <a:off x="8933979" y="261838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09" name="Rounded Rectangle 3108">
            <a:extLst>
              <a:ext uri="{FF2B5EF4-FFF2-40B4-BE49-F238E27FC236}">
                <a16:creationId xmlns:a16="http://schemas.microsoft.com/office/drawing/2014/main" id="{464D238D-5296-2AD1-0CD2-2F3C7F1E467B}"/>
              </a:ext>
            </a:extLst>
          </p:cNvPr>
          <p:cNvSpPr/>
          <p:nvPr/>
        </p:nvSpPr>
        <p:spPr>
          <a:xfrm>
            <a:off x="8735003" y="4473882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0" name="Chord 3109">
            <a:extLst>
              <a:ext uri="{FF2B5EF4-FFF2-40B4-BE49-F238E27FC236}">
                <a16:creationId xmlns:a16="http://schemas.microsoft.com/office/drawing/2014/main" id="{8B4AD3C9-5DB9-2C9A-6B1A-E38EEF03CC12}"/>
              </a:ext>
            </a:extLst>
          </p:cNvPr>
          <p:cNvSpPr/>
          <p:nvPr/>
        </p:nvSpPr>
        <p:spPr>
          <a:xfrm rot="5400000">
            <a:off x="8746185" y="448394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04" name="TextBox 3103">
            <a:extLst>
              <a:ext uri="{FF2B5EF4-FFF2-40B4-BE49-F238E27FC236}">
                <a16:creationId xmlns:a16="http://schemas.microsoft.com/office/drawing/2014/main" id="{DC387D49-9E31-C6F3-E2F1-71DB01037F29}"/>
              </a:ext>
            </a:extLst>
          </p:cNvPr>
          <p:cNvSpPr txBox="1"/>
          <p:nvPr/>
        </p:nvSpPr>
        <p:spPr>
          <a:xfrm>
            <a:off x="8933979" y="4511786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…</a:t>
            </a:r>
            <a:endParaRPr lang="en-GB" sz="1100" b="1" dirty="0"/>
          </a:p>
        </p:txBody>
      </p:sp>
      <p:sp>
        <p:nvSpPr>
          <p:cNvPr id="3105" name="TextBox 3104">
            <a:extLst>
              <a:ext uri="{FF2B5EF4-FFF2-40B4-BE49-F238E27FC236}">
                <a16:creationId xmlns:a16="http://schemas.microsoft.com/office/drawing/2014/main" id="{786756BF-8C85-5F22-C287-E52EB71D7C0B}"/>
              </a:ext>
            </a:extLst>
          </p:cNvPr>
          <p:cNvSpPr txBox="1"/>
          <p:nvPr/>
        </p:nvSpPr>
        <p:spPr>
          <a:xfrm>
            <a:off x="8933979" y="470945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19" name="Rounded Rectangle 3118">
            <a:extLst>
              <a:ext uri="{FF2B5EF4-FFF2-40B4-BE49-F238E27FC236}">
                <a16:creationId xmlns:a16="http://schemas.microsoft.com/office/drawing/2014/main" id="{4B4DF5B1-4287-788A-7689-8FBD7E6FB562}"/>
              </a:ext>
            </a:extLst>
          </p:cNvPr>
          <p:cNvSpPr/>
          <p:nvPr/>
        </p:nvSpPr>
        <p:spPr>
          <a:xfrm>
            <a:off x="8735003" y="4996651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0" name="Chord 3119">
            <a:extLst>
              <a:ext uri="{FF2B5EF4-FFF2-40B4-BE49-F238E27FC236}">
                <a16:creationId xmlns:a16="http://schemas.microsoft.com/office/drawing/2014/main" id="{0D777A8B-E894-912D-2760-39BE25B0B3AB}"/>
              </a:ext>
            </a:extLst>
          </p:cNvPr>
          <p:cNvSpPr/>
          <p:nvPr/>
        </p:nvSpPr>
        <p:spPr>
          <a:xfrm rot="5400000">
            <a:off x="8746185" y="500671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13" name="TextBox 3112">
            <a:extLst>
              <a:ext uri="{FF2B5EF4-FFF2-40B4-BE49-F238E27FC236}">
                <a16:creationId xmlns:a16="http://schemas.microsoft.com/office/drawing/2014/main" id="{B93AC960-0F75-A303-4043-5AE7509A1B45}"/>
              </a:ext>
            </a:extLst>
          </p:cNvPr>
          <p:cNvSpPr txBox="1"/>
          <p:nvPr/>
        </p:nvSpPr>
        <p:spPr>
          <a:xfrm>
            <a:off x="8933979" y="5034555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Jurassic Splash, …</a:t>
            </a:r>
            <a:endParaRPr lang="en-GB" sz="1100" b="1" dirty="0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A9741F22-71B7-6E8C-C5A9-0385B0F0CF34}"/>
              </a:ext>
            </a:extLst>
          </p:cNvPr>
          <p:cNvSpPr txBox="1"/>
          <p:nvPr/>
        </p:nvSpPr>
        <p:spPr>
          <a:xfrm>
            <a:off x="8933979" y="523222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28" name="Rounded Rectangle 3127">
            <a:extLst>
              <a:ext uri="{FF2B5EF4-FFF2-40B4-BE49-F238E27FC236}">
                <a16:creationId xmlns:a16="http://schemas.microsoft.com/office/drawing/2014/main" id="{63EA8742-29EA-5ED0-EBD9-A02490D2F211}"/>
              </a:ext>
            </a:extLst>
          </p:cNvPr>
          <p:cNvSpPr/>
          <p:nvPr/>
        </p:nvSpPr>
        <p:spPr>
          <a:xfrm>
            <a:off x="8735004" y="2905575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9" name="Chord 3128">
            <a:extLst>
              <a:ext uri="{FF2B5EF4-FFF2-40B4-BE49-F238E27FC236}">
                <a16:creationId xmlns:a16="http://schemas.microsoft.com/office/drawing/2014/main" id="{16CC80BC-1854-601F-79D6-BD8877E17F3F}"/>
              </a:ext>
            </a:extLst>
          </p:cNvPr>
          <p:cNvSpPr/>
          <p:nvPr/>
        </p:nvSpPr>
        <p:spPr>
          <a:xfrm rot="5400000">
            <a:off x="8746186" y="291563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697F719E-95CA-1BEF-5227-DC09DBAA3A46}"/>
              </a:ext>
            </a:extLst>
          </p:cNvPr>
          <p:cNvSpPr txBox="1"/>
          <p:nvPr/>
        </p:nvSpPr>
        <p:spPr>
          <a:xfrm>
            <a:off x="8933979" y="2943479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…</a:t>
            </a:r>
            <a:endParaRPr lang="en-GB" sz="1100" b="1" dirty="0"/>
          </a:p>
        </p:txBody>
      </p:sp>
      <p:sp>
        <p:nvSpPr>
          <p:cNvPr id="3124" name="TextBox 3123">
            <a:extLst>
              <a:ext uri="{FF2B5EF4-FFF2-40B4-BE49-F238E27FC236}">
                <a16:creationId xmlns:a16="http://schemas.microsoft.com/office/drawing/2014/main" id="{81CCEF03-1018-4A74-6B13-E8C0E2E6BE59}"/>
              </a:ext>
            </a:extLst>
          </p:cNvPr>
          <p:cNvSpPr txBox="1"/>
          <p:nvPr/>
        </p:nvSpPr>
        <p:spPr>
          <a:xfrm>
            <a:off x="8933979" y="3141152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37" name="Rounded Rectangle 3136">
            <a:extLst>
              <a:ext uri="{FF2B5EF4-FFF2-40B4-BE49-F238E27FC236}">
                <a16:creationId xmlns:a16="http://schemas.microsoft.com/office/drawing/2014/main" id="{047183AD-FC85-3222-FF7D-71F89B49CF5A}"/>
              </a:ext>
            </a:extLst>
          </p:cNvPr>
          <p:cNvSpPr/>
          <p:nvPr/>
        </p:nvSpPr>
        <p:spPr>
          <a:xfrm>
            <a:off x="8735003" y="3428344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38" name="Chord 3137">
            <a:extLst>
              <a:ext uri="{FF2B5EF4-FFF2-40B4-BE49-F238E27FC236}">
                <a16:creationId xmlns:a16="http://schemas.microsoft.com/office/drawing/2014/main" id="{049BF1EA-61A0-94DF-20A1-7F1CB7471A59}"/>
              </a:ext>
            </a:extLst>
          </p:cNvPr>
          <p:cNvSpPr/>
          <p:nvPr/>
        </p:nvSpPr>
        <p:spPr>
          <a:xfrm rot="5400000">
            <a:off x="8746186" y="3438405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32" name="TextBox 3131">
            <a:extLst>
              <a:ext uri="{FF2B5EF4-FFF2-40B4-BE49-F238E27FC236}">
                <a16:creationId xmlns:a16="http://schemas.microsoft.com/office/drawing/2014/main" id="{38053B72-90EF-E51C-53AD-2EB479C7AAB7}"/>
              </a:ext>
            </a:extLst>
          </p:cNvPr>
          <p:cNvSpPr txBox="1"/>
          <p:nvPr/>
        </p:nvSpPr>
        <p:spPr>
          <a:xfrm>
            <a:off x="8933979" y="3466248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Byte Bites Café, …</a:t>
            </a:r>
            <a:endParaRPr lang="en-GB" sz="1100" b="1" dirty="0"/>
          </a:p>
        </p:txBody>
      </p:sp>
      <p:sp>
        <p:nvSpPr>
          <p:cNvPr id="3133" name="TextBox 3132">
            <a:extLst>
              <a:ext uri="{FF2B5EF4-FFF2-40B4-BE49-F238E27FC236}">
                <a16:creationId xmlns:a16="http://schemas.microsoft.com/office/drawing/2014/main" id="{1D67C300-1453-0DC8-1826-A960153E1372}"/>
              </a:ext>
            </a:extLst>
          </p:cNvPr>
          <p:cNvSpPr txBox="1"/>
          <p:nvPr/>
        </p:nvSpPr>
        <p:spPr>
          <a:xfrm>
            <a:off x="8933979" y="3663921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72" name="Group 3171">
            <a:extLst>
              <a:ext uri="{FF2B5EF4-FFF2-40B4-BE49-F238E27FC236}">
                <a16:creationId xmlns:a16="http://schemas.microsoft.com/office/drawing/2014/main" id="{A904A7BA-CFF6-DD49-2514-F8D29AAB1223}"/>
              </a:ext>
            </a:extLst>
          </p:cNvPr>
          <p:cNvGrpSpPr/>
          <p:nvPr/>
        </p:nvGrpSpPr>
        <p:grpSpPr>
          <a:xfrm>
            <a:off x="10355942" y="2413760"/>
            <a:ext cx="592131" cy="427879"/>
            <a:chOff x="10355942" y="1891334"/>
            <a:chExt cx="592131" cy="427879"/>
          </a:xfrm>
        </p:grpSpPr>
        <p:sp>
          <p:nvSpPr>
            <p:cNvPr id="3173" name="Rounded Rectangle 3172">
              <a:extLst>
                <a:ext uri="{FF2B5EF4-FFF2-40B4-BE49-F238E27FC236}">
                  <a16:creationId xmlns:a16="http://schemas.microsoft.com/office/drawing/2014/main" id="{312B6B10-C03B-24E0-501F-20C42862D544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4" name="TextBox 3173">
              <a:extLst>
                <a:ext uri="{FF2B5EF4-FFF2-40B4-BE49-F238E27FC236}">
                  <a16:creationId xmlns:a16="http://schemas.microsoft.com/office/drawing/2014/main" id="{6EDB79C9-4001-EEFB-C05F-61475D7DA86E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5" name="Picture 2">
              <a:extLst>
                <a:ext uri="{FF2B5EF4-FFF2-40B4-BE49-F238E27FC236}">
                  <a16:creationId xmlns:a16="http://schemas.microsoft.com/office/drawing/2014/main" id="{BAD65299-5960-CE70-771E-434CA3979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6" name="Rounded Rectangle 3145">
            <a:extLst>
              <a:ext uri="{FF2B5EF4-FFF2-40B4-BE49-F238E27FC236}">
                <a16:creationId xmlns:a16="http://schemas.microsoft.com/office/drawing/2014/main" id="{2797FD62-FBAF-B7BE-C89F-1DA91D12C0C6}"/>
              </a:ext>
            </a:extLst>
          </p:cNvPr>
          <p:cNvSpPr/>
          <p:nvPr/>
        </p:nvSpPr>
        <p:spPr>
          <a:xfrm>
            <a:off x="8735003" y="3951113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176" name="Group 3175">
            <a:extLst>
              <a:ext uri="{FF2B5EF4-FFF2-40B4-BE49-F238E27FC236}">
                <a16:creationId xmlns:a16="http://schemas.microsoft.com/office/drawing/2014/main" id="{915CB38F-63CE-7A64-76C7-7773ADF09EA0}"/>
              </a:ext>
            </a:extLst>
          </p:cNvPr>
          <p:cNvGrpSpPr/>
          <p:nvPr/>
        </p:nvGrpSpPr>
        <p:grpSpPr>
          <a:xfrm>
            <a:off x="10355942" y="2936186"/>
            <a:ext cx="592131" cy="427879"/>
            <a:chOff x="10355942" y="1891334"/>
            <a:chExt cx="592131" cy="427879"/>
          </a:xfrm>
        </p:grpSpPr>
        <p:sp>
          <p:nvSpPr>
            <p:cNvPr id="3177" name="Rounded Rectangle 3176">
              <a:extLst>
                <a:ext uri="{FF2B5EF4-FFF2-40B4-BE49-F238E27FC236}">
                  <a16:creationId xmlns:a16="http://schemas.microsoft.com/office/drawing/2014/main" id="{D1BD1CB1-CB31-9DD5-AB62-9557BC242299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8" name="TextBox 3177">
              <a:extLst>
                <a:ext uri="{FF2B5EF4-FFF2-40B4-BE49-F238E27FC236}">
                  <a16:creationId xmlns:a16="http://schemas.microsoft.com/office/drawing/2014/main" id="{7F1233E9-BB48-0117-74FD-A62E523490CD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9" name="Picture 2">
              <a:extLst>
                <a:ext uri="{FF2B5EF4-FFF2-40B4-BE49-F238E27FC236}">
                  <a16:creationId xmlns:a16="http://schemas.microsoft.com/office/drawing/2014/main" id="{DDC89430-5231-6D63-10BB-901443998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7" name="Chord 3146">
            <a:extLst>
              <a:ext uri="{FF2B5EF4-FFF2-40B4-BE49-F238E27FC236}">
                <a16:creationId xmlns:a16="http://schemas.microsoft.com/office/drawing/2014/main" id="{E7F44AB3-28DF-E7C6-9035-AAC589B56603}"/>
              </a:ext>
            </a:extLst>
          </p:cNvPr>
          <p:cNvSpPr/>
          <p:nvPr/>
        </p:nvSpPr>
        <p:spPr>
          <a:xfrm rot="5400000">
            <a:off x="8746186" y="396117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80" name="Group 3179">
            <a:extLst>
              <a:ext uri="{FF2B5EF4-FFF2-40B4-BE49-F238E27FC236}">
                <a16:creationId xmlns:a16="http://schemas.microsoft.com/office/drawing/2014/main" id="{CE8826CD-9C71-9218-7B43-2CA6AE12792A}"/>
              </a:ext>
            </a:extLst>
          </p:cNvPr>
          <p:cNvGrpSpPr/>
          <p:nvPr/>
        </p:nvGrpSpPr>
        <p:grpSpPr>
          <a:xfrm>
            <a:off x="10355942" y="3458612"/>
            <a:ext cx="592131" cy="427879"/>
            <a:chOff x="10355942" y="1891334"/>
            <a:chExt cx="592131" cy="427879"/>
          </a:xfrm>
        </p:grpSpPr>
        <p:sp>
          <p:nvSpPr>
            <p:cNvPr id="3181" name="Rounded Rectangle 3180">
              <a:extLst>
                <a:ext uri="{FF2B5EF4-FFF2-40B4-BE49-F238E27FC236}">
                  <a16:creationId xmlns:a16="http://schemas.microsoft.com/office/drawing/2014/main" id="{DD99C150-B63A-71A3-5D5C-9F21A1A646F1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2" name="TextBox 3181">
              <a:extLst>
                <a:ext uri="{FF2B5EF4-FFF2-40B4-BE49-F238E27FC236}">
                  <a16:creationId xmlns:a16="http://schemas.microsoft.com/office/drawing/2014/main" id="{1A049390-51AF-B98B-BF56-BFB6CB8033A6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3" name="Picture 2">
              <a:extLst>
                <a:ext uri="{FF2B5EF4-FFF2-40B4-BE49-F238E27FC236}">
                  <a16:creationId xmlns:a16="http://schemas.microsoft.com/office/drawing/2014/main" id="{D42623CA-0A0C-CEB9-FFB2-37D6DBDB1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1" name="TextBox 3140">
            <a:extLst>
              <a:ext uri="{FF2B5EF4-FFF2-40B4-BE49-F238E27FC236}">
                <a16:creationId xmlns:a16="http://schemas.microsoft.com/office/drawing/2014/main" id="{4FE71BF3-E3B3-1213-12C8-A83A9BCF2823}"/>
              </a:ext>
            </a:extLst>
          </p:cNvPr>
          <p:cNvSpPr txBox="1"/>
          <p:nvPr/>
        </p:nvSpPr>
        <p:spPr>
          <a:xfrm>
            <a:off x="8933979" y="3989017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Neon Noodles, …</a:t>
            </a:r>
            <a:endParaRPr lang="en-GB" sz="1100" b="1" dirty="0"/>
          </a:p>
        </p:txBody>
      </p:sp>
      <p:grpSp>
        <p:nvGrpSpPr>
          <p:cNvPr id="3184" name="Group 3183">
            <a:extLst>
              <a:ext uri="{FF2B5EF4-FFF2-40B4-BE49-F238E27FC236}">
                <a16:creationId xmlns:a16="http://schemas.microsoft.com/office/drawing/2014/main" id="{807034EC-BF5A-3EE0-B939-30E5895A60FC}"/>
              </a:ext>
            </a:extLst>
          </p:cNvPr>
          <p:cNvGrpSpPr/>
          <p:nvPr/>
        </p:nvGrpSpPr>
        <p:grpSpPr>
          <a:xfrm>
            <a:off x="10355942" y="3981038"/>
            <a:ext cx="592131" cy="427879"/>
            <a:chOff x="10355942" y="1891334"/>
            <a:chExt cx="592131" cy="427879"/>
          </a:xfrm>
        </p:grpSpPr>
        <p:sp>
          <p:nvSpPr>
            <p:cNvPr id="3185" name="Rounded Rectangle 3184">
              <a:extLst>
                <a:ext uri="{FF2B5EF4-FFF2-40B4-BE49-F238E27FC236}">
                  <a16:creationId xmlns:a16="http://schemas.microsoft.com/office/drawing/2014/main" id="{ABE241E3-5117-4B0C-8293-CEAC9B133A11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6" name="TextBox 3185">
              <a:extLst>
                <a:ext uri="{FF2B5EF4-FFF2-40B4-BE49-F238E27FC236}">
                  <a16:creationId xmlns:a16="http://schemas.microsoft.com/office/drawing/2014/main" id="{B7919F15-4273-29E0-7804-717D58FC0183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7" name="Picture 2">
              <a:extLst>
                <a:ext uri="{FF2B5EF4-FFF2-40B4-BE49-F238E27FC236}">
                  <a16:creationId xmlns:a16="http://schemas.microsoft.com/office/drawing/2014/main" id="{E7BC15B1-05A3-5518-F058-82252E55A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2" name="TextBox 3141">
            <a:extLst>
              <a:ext uri="{FF2B5EF4-FFF2-40B4-BE49-F238E27FC236}">
                <a16:creationId xmlns:a16="http://schemas.microsoft.com/office/drawing/2014/main" id="{CF199FB4-6B3F-A92D-A397-043EAB430C12}"/>
              </a:ext>
            </a:extLst>
          </p:cNvPr>
          <p:cNvSpPr txBox="1"/>
          <p:nvPr/>
        </p:nvSpPr>
        <p:spPr>
          <a:xfrm>
            <a:off x="8933979" y="4186690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88" name="Group 3187">
            <a:extLst>
              <a:ext uri="{FF2B5EF4-FFF2-40B4-BE49-F238E27FC236}">
                <a16:creationId xmlns:a16="http://schemas.microsoft.com/office/drawing/2014/main" id="{2CBFC1F0-3684-661D-7228-37F345995390}"/>
              </a:ext>
            </a:extLst>
          </p:cNvPr>
          <p:cNvGrpSpPr/>
          <p:nvPr/>
        </p:nvGrpSpPr>
        <p:grpSpPr>
          <a:xfrm>
            <a:off x="10355942" y="4503464"/>
            <a:ext cx="592131" cy="427879"/>
            <a:chOff x="10355942" y="1891334"/>
            <a:chExt cx="592131" cy="427879"/>
          </a:xfrm>
        </p:grpSpPr>
        <p:sp>
          <p:nvSpPr>
            <p:cNvPr id="3189" name="Rounded Rectangle 3188">
              <a:extLst>
                <a:ext uri="{FF2B5EF4-FFF2-40B4-BE49-F238E27FC236}">
                  <a16:creationId xmlns:a16="http://schemas.microsoft.com/office/drawing/2014/main" id="{573FDDAD-A46A-5E82-FFCF-AC0ECA452AD0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0" name="TextBox 3189">
              <a:extLst>
                <a:ext uri="{FF2B5EF4-FFF2-40B4-BE49-F238E27FC236}">
                  <a16:creationId xmlns:a16="http://schemas.microsoft.com/office/drawing/2014/main" id="{27A129A8-813B-2F90-F9C5-B57C59ED4A25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</a:t>
              </a:r>
            </a:p>
          </p:txBody>
        </p:sp>
        <p:pic>
          <p:nvPicPr>
            <p:cNvPr id="3191" name="Picture 2">
              <a:extLst>
                <a:ext uri="{FF2B5EF4-FFF2-40B4-BE49-F238E27FC236}">
                  <a16:creationId xmlns:a16="http://schemas.microsoft.com/office/drawing/2014/main" id="{EBCA43B9-F7FC-C9DC-906B-0127D1012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92" name="Group 3191">
            <a:extLst>
              <a:ext uri="{FF2B5EF4-FFF2-40B4-BE49-F238E27FC236}">
                <a16:creationId xmlns:a16="http://schemas.microsoft.com/office/drawing/2014/main" id="{F4DFE744-28A9-3C04-CE30-F80801355E4B}"/>
              </a:ext>
            </a:extLst>
          </p:cNvPr>
          <p:cNvGrpSpPr/>
          <p:nvPr/>
        </p:nvGrpSpPr>
        <p:grpSpPr>
          <a:xfrm>
            <a:off x="10355942" y="5025890"/>
            <a:ext cx="592131" cy="427879"/>
            <a:chOff x="10355942" y="1891334"/>
            <a:chExt cx="592131" cy="427879"/>
          </a:xfrm>
        </p:grpSpPr>
        <p:sp>
          <p:nvSpPr>
            <p:cNvPr id="3193" name="Rounded Rectangle 3192">
              <a:extLst>
                <a:ext uri="{FF2B5EF4-FFF2-40B4-BE49-F238E27FC236}">
                  <a16:creationId xmlns:a16="http://schemas.microsoft.com/office/drawing/2014/main" id="{4594B05A-D3FE-48B5-F684-C4FFAA620A82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4" name="TextBox 3193">
              <a:extLst>
                <a:ext uri="{FF2B5EF4-FFF2-40B4-BE49-F238E27FC236}">
                  <a16:creationId xmlns:a16="http://schemas.microsoft.com/office/drawing/2014/main" id="{88927AD1-40BC-A59C-9BF7-05D47FAF59FC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5" name="Picture 2">
              <a:extLst>
                <a:ext uri="{FF2B5EF4-FFF2-40B4-BE49-F238E27FC236}">
                  <a16:creationId xmlns:a16="http://schemas.microsoft.com/office/drawing/2014/main" id="{BD7CF0A7-E95F-85E7-7758-702D68C1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5" name="Rounded Rectangle 3154">
            <a:extLst>
              <a:ext uri="{FF2B5EF4-FFF2-40B4-BE49-F238E27FC236}">
                <a16:creationId xmlns:a16="http://schemas.microsoft.com/office/drawing/2014/main" id="{572B7182-13D0-3357-05B0-F99ECD900ABD}"/>
              </a:ext>
            </a:extLst>
          </p:cNvPr>
          <p:cNvSpPr/>
          <p:nvPr/>
        </p:nvSpPr>
        <p:spPr>
          <a:xfrm>
            <a:off x="8735003" y="5519420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6" name="Chord 3155">
            <a:extLst>
              <a:ext uri="{FF2B5EF4-FFF2-40B4-BE49-F238E27FC236}">
                <a16:creationId xmlns:a16="http://schemas.microsoft.com/office/drawing/2014/main" id="{E1525FF7-EBFD-9EE3-92FD-63A00DB3B0EE}"/>
              </a:ext>
            </a:extLst>
          </p:cNvPr>
          <p:cNvSpPr/>
          <p:nvPr/>
        </p:nvSpPr>
        <p:spPr>
          <a:xfrm rot="5400000">
            <a:off x="8746185" y="552948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96" name="Group 3195">
            <a:extLst>
              <a:ext uri="{FF2B5EF4-FFF2-40B4-BE49-F238E27FC236}">
                <a16:creationId xmlns:a16="http://schemas.microsoft.com/office/drawing/2014/main" id="{06C12440-6EC9-16BE-349F-106109882A88}"/>
              </a:ext>
            </a:extLst>
          </p:cNvPr>
          <p:cNvGrpSpPr/>
          <p:nvPr/>
        </p:nvGrpSpPr>
        <p:grpSpPr>
          <a:xfrm>
            <a:off x="10355942" y="5548313"/>
            <a:ext cx="592131" cy="427879"/>
            <a:chOff x="10355942" y="1891334"/>
            <a:chExt cx="592131" cy="427879"/>
          </a:xfrm>
        </p:grpSpPr>
        <p:sp>
          <p:nvSpPr>
            <p:cNvPr id="3197" name="Rounded Rectangle 3196">
              <a:extLst>
                <a:ext uri="{FF2B5EF4-FFF2-40B4-BE49-F238E27FC236}">
                  <a16:creationId xmlns:a16="http://schemas.microsoft.com/office/drawing/2014/main" id="{C50D53C9-7219-D176-C995-C4BFCB4EB9F7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8" name="TextBox 3197">
              <a:extLst>
                <a:ext uri="{FF2B5EF4-FFF2-40B4-BE49-F238E27FC236}">
                  <a16:creationId xmlns:a16="http://schemas.microsoft.com/office/drawing/2014/main" id="{142B9F23-6B1E-1550-DAC8-C721AC12021F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9" name="Picture 2">
              <a:extLst>
                <a:ext uri="{FF2B5EF4-FFF2-40B4-BE49-F238E27FC236}">
                  <a16:creationId xmlns:a16="http://schemas.microsoft.com/office/drawing/2014/main" id="{3A8CA4FD-7787-9F9C-595F-674F2D364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0" name="TextBox 3149">
            <a:extLst>
              <a:ext uri="{FF2B5EF4-FFF2-40B4-BE49-F238E27FC236}">
                <a16:creationId xmlns:a16="http://schemas.microsoft.com/office/drawing/2014/main" id="{EF77428E-FFB5-B906-9DF6-9FA59E98E9F4}"/>
              </a:ext>
            </a:extLst>
          </p:cNvPr>
          <p:cNvSpPr txBox="1"/>
          <p:nvPr/>
        </p:nvSpPr>
        <p:spPr>
          <a:xfrm>
            <a:off x="8933979" y="5557324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Dino Roar! Live, …</a:t>
            </a:r>
            <a:endParaRPr lang="en-GB" sz="1100" b="1" dirty="0"/>
          </a:p>
        </p:txBody>
      </p:sp>
      <p:sp>
        <p:nvSpPr>
          <p:cNvPr id="3151" name="TextBox 3150">
            <a:extLst>
              <a:ext uri="{FF2B5EF4-FFF2-40B4-BE49-F238E27FC236}">
                <a16:creationId xmlns:a16="http://schemas.microsoft.com/office/drawing/2014/main" id="{DD9250F8-56B8-D1A4-6532-5D8B0C4ABB13}"/>
              </a:ext>
            </a:extLst>
          </p:cNvPr>
          <p:cNvSpPr txBox="1"/>
          <p:nvPr/>
        </p:nvSpPr>
        <p:spPr>
          <a:xfrm>
            <a:off x="8933979" y="575499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Shows</a:t>
            </a:r>
            <a:endParaRPr lang="en-GB" sz="900" dirty="0"/>
          </a:p>
        </p:txBody>
      </p:sp>
      <p:pic>
        <p:nvPicPr>
          <p:cNvPr id="3209" name="Picture 3208" descr="A grey sign with black text&#10;&#10;AI-generated content may be incorrect.">
            <a:extLst>
              <a:ext uri="{FF2B5EF4-FFF2-40B4-BE49-F238E27FC236}">
                <a16:creationId xmlns:a16="http://schemas.microsoft.com/office/drawing/2014/main" id="{23E49FD2-7927-1384-DFC4-236683433971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b="19575"/>
          <a:stretch>
            <a:fillRect/>
          </a:stretch>
        </p:blipFill>
        <p:spPr>
          <a:xfrm>
            <a:off x="8728795" y="6002184"/>
            <a:ext cx="2298700" cy="449416"/>
          </a:xfrm>
          <a:prstGeom prst="rect">
            <a:avLst/>
          </a:prstGeom>
        </p:spPr>
      </p:pic>
      <p:sp>
        <p:nvSpPr>
          <p:cNvPr id="3158" name="Rounded Rectangle 3157">
            <a:extLst>
              <a:ext uri="{FF2B5EF4-FFF2-40B4-BE49-F238E27FC236}">
                <a16:creationId xmlns:a16="http://schemas.microsoft.com/office/drawing/2014/main" id="{DF048638-9461-9EFA-B672-E2D7516FCE67}"/>
              </a:ext>
            </a:extLst>
          </p:cNvPr>
          <p:cNvSpPr/>
          <p:nvPr/>
        </p:nvSpPr>
        <p:spPr>
          <a:xfrm>
            <a:off x="8666851" y="1846372"/>
            <a:ext cx="2413478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9" name="Rounded Rectangle 3158">
            <a:extLst>
              <a:ext uri="{FF2B5EF4-FFF2-40B4-BE49-F238E27FC236}">
                <a16:creationId xmlns:a16="http://schemas.microsoft.com/office/drawing/2014/main" id="{9DCF4B5E-38B5-90A8-9BA0-46F92D3B5714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67" name="Rounded Rectangle 3166">
            <a:extLst>
              <a:ext uri="{FF2B5EF4-FFF2-40B4-BE49-F238E27FC236}">
                <a16:creationId xmlns:a16="http://schemas.microsoft.com/office/drawing/2014/main" id="{694CAEDC-23D8-A2EE-6E74-F402E1C625AE}"/>
              </a:ext>
            </a:extLst>
          </p:cNvPr>
          <p:cNvSpPr/>
          <p:nvPr/>
        </p:nvSpPr>
        <p:spPr>
          <a:xfrm>
            <a:off x="8737315" y="1860037"/>
            <a:ext cx="22575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2" name="TextBox 3161">
            <a:extLst>
              <a:ext uri="{FF2B5EF4-FFF2-40B4-BE49-F238E27FC236}">
                <a16:creationId xmlns:a16="http://schemas.microsoft.com/office/drawing/2014/main" id="{17ECFDD1-1719-0DDD-6611-86C967D1E822}"/>
              </a:ext>
            </a:extLst>
          </p:cNvPr>
          <p:cNvSpPr txBox="1"/>
          <p:nvPr/>
        </p:nvSpPr>
        <p:spPr>
          <a:xfrm>
            <a:off x="8933979" y="1897941"/>
            <a:ext cx="1419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…</a:t>
            </a:r>
            <a:endParaRPr lang="en-GB" sz="1100" b="1" dirty="0"/>
          </a:p>
        </p:txBody>
      </p:sp>
      <p:sp>
        <p:nvSpPr>
          <p:cNvPr id="3163" name="TextBox 3162">
            <a:extLst>
              <a:ext uri="{FF2B5EF4-FFF2-40B4-BE49-F238E27FC236}">
                <a16:creationId xmlns:a16="http://schemas.microsoft.com/office/drawing/2014/main" id="{21874894-F26A-9100-6CF3-8A497418F261}"/>
              </a:ext>
            </a:extLst>
          </p:cNvPr>
          <p:cNvSpPr txBox="1"/>
          <p:nvPr/>
        </p:nvSpPr>
        <p:spPr>
          <a:xfrm>
            <a:off x="8933979" y="2095614"/>
            <a:ext cx="14192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grpSp>
        <p:nvGrpSpPr>
          <p:cNvPr id="3171" name="Group 3170">
            <a:extLst>
              <a:ext uri="{FF2B5EF4-FFF2-40B4-BE49-F238E27FC236}">
                <a16:creationId xmlns:a16="http://schemas.microsoft.com/office/drawing/2014/main" id="{B01D383E-E5A2-9F30-C13D-3A51204A6152}"/>
              </a:ext>
            </a:extLst>
          </p:cNvPr>
          <p:cNvGrpSpPr/>
          <p:nvPr/>
        </p:nvGrpSpPr>
        <p:grpSpPr>
          <a:xfrm>
            <a:off x="10355942" y="1891334"/>
            <a:ext cx="592131" cy="427879"/>
            <a:chOff x="10355942" y="1891334"/>
            <a:chExt cx="592131" cy="427879"/>
          </a:xfrm>
        </p:grpSpPr>
        <p:sp>
          <p:nvSpPr>
            <p:cNvPr id="3164" name="Rounded Rectangle 3163">
              <a:extLst>
                <a:ext uri="{FF2B5EF4-FFF2-40B4-BE49-F238E27FC236}">
                  <a16:creationId xmlns:a16="http://schemas.microsoft.com/office/drawing/2014/main" id="{6321BCBC-F591-6E85-BC3A-2141FAF3AC4C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65" name="TextBox 3164">
              <a:extLst>
                <a:ext uri="{FF2B5EF4-FFF2-40B4-BE49-F238E27FC236}">
                  <a16:creationId xmlns:a16="http://schemas.microsoft.com/office/drawing/2014/main" id="{17027D2A-3283-00FC-F950-E998A9FC87D2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66" name="Picture 2">
              <a:extLst>
                <a:ext uri="{FF2B5EF4-FFF2-40B4-BE49-F238E27FC236}">
                  <a16:creationId xmlns:a16="http://schemas.microsoft.com/office/drawing/2014/main" id="{D3662489-4420-7D67-AA13-1FF20EDC1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68" name="Chord 3167">
            <a:extLst>
              <a:ext uri="{FF2B5EF4-FFF2-40B4-BE49-F238E27FC236}">
                <a16:creationId xmlns:a16="http://schemas.microsoft.com/office/drawing/2014/main" id="{1D23B701-3973-580B-48FC-C7BAC655F3D2}"/>
              </a:ext>
            </a:extLst>
          </p:cNvPr>
          <p:cNvSpPr/>
          <p:nvPr/>
        </p:nvSpPr>
        <p:spPr>
          <a:xfrm rot="5400000">
            <a:off x="8746186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12" name="Rounded Rectangle 3211">
            <a:hlinkClick r:id="rId7" action="ppaction://hlinksldjump"/>
            <a:extLst>
              <a:ext uri="{FF2B5EF4-FFF2-40B4-BE49-F238E27FC236}">
                <a16:creationId xmlns:a16="http://schemas.microsoft.com/office/drawing/2014/main" id="{0C7ABCCE-25D8-3177-88B5-1C275EA96BE8}"/>
              </a:ext>
            </a:extLst>
          </p:cNvPr>
          <p:cNvSpPr/>
          <p:nvPr/>
        </p:nvSpPr>
        <p:spPr>
          <a:xfrm>
            <a:off x="3424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4" name="TextBox 3213">
            <a:hlinkClick r:id="rId7" action="ppaction://hlinksldjump"/>
            <a:extLst>
              <a:ext uri="{FF2B5EF4-FFF2-40B4-BE49-F238E27FC236}">
                <a16:creationId xmlns:a16="http://schemas.microsoft.com/office/drawing/2014/main" id="{C4A8989A-E215-5E11-2964-CA775964DD6D}"/>
              </a:ext>
            </a:extLst>
          </p:cNvPr>
          <p:cNvSpPr txBox="1"/>
          <p:nvPr/>
        </p:nvSpPr>
        <p:spPr>
          <a:xfrm>
            <a:off x="684690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381CC35E-C728-B7E9-C75B-F9A7F4BD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23" y="88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5" name="Rounded Rectangle 3214">
            <a:hlinkClick r:id="rId29" action="ppaction://hlinksldjump"/>
            <a:extLst>
              <a:ext uri="{FF2B5EF4-FFF2-40B4-BE49-F238E27FC236}">
                <a16:creationId xmlns:a16="http://schemas.microsoft.com/office/drawing/2014/main" id="{0F28D27C-101D-B9B0-09CF-D699A6B1510E}"/>
              </a:ext>
            </a:extLst>
          </p:cNvPr>
          <p:cNvSpPr/>
          <p:nvPr/>
        </p:nvSpPr>
        <p:spPr>
          <a:xfrm>
            <a:off x="342425" y="6085584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6" name="TextBox 3215">
            <a:hlinkClick r:id="rId29" action="ppaction://hlinksldjump"/>
            <a:extLst>
              <a:ext uri="{FF2B5EF4-FFF2-40B4-BE49-F238E27FC236}">
                <a16:creationId xmlns:a16="http://schemas.microsoft.com/office/drawing/2014/main" id="{D498830E-329B-FE02-259B-8746226A0FF9}"/>
              </a:ext>
            </a:extLst>
          </p:cNvPr>
          <p:cNvSpPr txBox="1"/>
          <p:nvPr/>
        </p:nvSpPr>
        <p:spPr>
          <a:xfrm>
            <a:off x="678057" y="6192562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218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5FD13CE1-BFB4-B51F-3D81-EE57B0CB3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7" y="6156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16A30-575C-8B00-5BB7-4D84E125643E}"/>
              </a:ext>
            </a:extLst>
          </p:cNvPr>
          <p:cNvSpPr/>
          <p:nvPr/>
        </p:nvSpPr>
        <p:spPr>
          <a:xfrm>
            <a:off x="259254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A064B-2728-C4F4-B0DC-7F781D220597}"/>
              </a:ext>
            </a:extLst>
          </p:cNvPr>
          <p:cNvSpPr txBox="1"/>
          <p:nvPr/>
        </p:nvSpPr>
        <p:spPr>
          <a:xfrm>
            <a:off x="408958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7" name="Rounded Rectangle 6">
            <a:hlinkClick r:id="rId31" action="ppaction://hlinksldjump"/>
            <a:extLst>
              <a:ext uri="{FF2B5EF4-FFF2-40B4-BE49-F238E27FC236}">
                <a16:creationId xmlns:a16="http://schemas.microsoft.com/office/drawing/2014/main" id="{340D0515-18BF-483F-252D-B2924932A408}"/>
              </a:ext>
            </a:extLst>
          </p:cNvPr>
          <p:cNvSpPr/>
          <p:nvPr/>
        </p:nvSpPr>
        <p:spPr>
          <a:xfrm>
            <a:off x="259254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     Search an attraction…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7F52633-3CF6-5E95-B95B-60456177D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91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E15AA-EFDD-C6D8-9268-DFC87C22ABB6}"/>
              </a:ext>
            </a:extLst>
          </p:cNvPr>
          <p:cNvSpPr txBox="1"/>
          <p:nvPr/>
        </p:nvSpPr>
        <p:spPr>
          <a:xfrm>
            <a:off x="8735309" y="1485172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 All Attractions List –––</a:t>
            </a:r>
          </a:p>
        </p:txBody>
      </p:sp>
      <p:sp>
        <p:nvSpPr>
          <p:cNvPr id="15" name="Rounded Rectangle 14">
            <a:hlinkClick r:id="rId33" action="ppaction://hlinksldjump"/>
            <a:extLst>
              <a:ext uri="{FF2B5EF4-FFF2-40B4-BE49-F238E27FC236}">
                <a16:creationId xmlns:a16="http://schemas.microsoft.com/office/drawing/2014/main" id="{DCC7EC86-E122-D142-24C8-BECE59DDA6C0}"/>
              </a:ext>
            </a:extLst>
          </p:cNvPr>
          <p:cNvSpPr/>
          <p:nvPr/>
        </p:nvSpPr>
        <p:spPr>
          <a:xfrm>
            <a:off x="218523" y="4076056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0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A4EDA6BB-6DD6-E0A5-A2DC-789ACFB18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5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hlinkClick r:id="rId33" action="ppaction://hlinksldjump"/>
            <a:extLst>
              <a:ext uri="{FF2B5EF4-FFF2-40B4-BE49-F238E27FC236}">
                <a16:creationId xmlns:a16="http://schemas.microsoft.com/office/drawing/2014/main" id="{4F417B8D-61C8-BE6A-C2D5-1CEAE2E23B74}"/>
              </a:ext>
            </a:extLst>
          </p:cNvPr>
          <p:cNvSpPr txBox="1"/>
          <p:nvPr/>
        </p:nvSpPr>
        <p:spPr>
          <a:xfrm>
            <a:off x="725721" y="4202932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sp>
        <p:nvSpPr>
          <p:cNvPr id="22" name="TextBox 21">
            <a:hlinkClick r:id="rId33" action="ppaction://hlinksldjump"/>
            <a:extLst>
              <a:ext uri="{FF2B5EF4-FFF2-40B4-BE49-F238E27FC236}">
                <a16:creationId xmlns:a16="http://schemas.microsoft.com/office/drawing/2014/main" id="{C9072847-2DCF-0ABB-AC21-5645374F00A9}"/>
              </a:ext>
            </a:extLst>
          </p:cNvPr>
          <p:cNvSpPr txBox="1"/>
          <p:nvPr/>
        </p:nvSpPr>
        <p:spPr>
          <a:xfrm>
            <a:off x="725721" y="4489622"/>
            <a:ext cx="1315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Past interactions</a:t>
            </a:r>
          </a:p>
        </p:txBody>
      </p:sp>
    </p:spTree>
    <p:extLst>
      <p:ext uri="{BB962C8B-B14F-4D97-AF65-F5344CB8AC3E}">
        <p14:creationId xmlns:p14="http://schemas.microsoft.com/office/powerpoint/2010/main" val="231172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89A30-65DA-9180-2211-CD3FDA194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8C7FE9-F0F8-6A4B-5BF3-C04A14CCF21A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0A69E2-0FC4-FE17-2E65-DD506EF9B94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5AE3EBF-BB3F-10BA-665F-01173CF28EAF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A70461-1C6D-365E-3F97-6AA23113347A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68E664-1E98-E610-7723-7FDE1C7DB6B2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6D71C-453F-4F0D-8D32-AC8B4EF8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07A79EF-11D8-0216-9431-25D43D63E04A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4CC31D-D048-A5B0-D3A3-7809BA5D48E8}"/>
              </a:ext>
            </a:extLst>
          </p:cNvPr>
          <p:cNvSpPr/>
          <p:nvPr/>
        </p:nvSpPr>
        <p:spPr>
          <a:xfrm>
            <a:off x="193490" y="702318"/>
            <a:ext cx="2097871" cy="5944430"/>
          </a:xfrm>
          <a:prstGeom prst="roundRect">
            <a:avLst>
              <a:gd name="adj" fmla="val 1801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01EE5759-FD68-658C-3351-4770B34D9F9D}"/>
              </a:ext>
            </a:extLst>
          </p:cNvPr>
          <p:cNvSpPr/>
          <p:nvPr/>
        </p:nvSpPr>
        <p:spPr>
          <a:xfrm>
            <a:off x="220105" y="1503325"/>
            <a:ext cx="2049648" cy="831842"/>
          </a:xfrm>
          <a:prstGeom prst="roundRect">
            <a:avLst>
              <a:gd name="adj" fmla="val 1253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156A2E74-00BE-A066-EB1D-1A8A234757DB}"/>
              </a:ext>
            </a:extLst>
          </p:cNvPr>
          <p:cNvSpPr txBox="1"/>
          <p:nvPr/>
        </p:nvSpPr>
        <p:spPr>
          <a:xfrm>
            <a:off x="725721" y="1635379"/>
            <a:ext cx="543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9F7E2F2B-3AD7-76B8-B49C-CD6936F3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1701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hlinkClick r:id="rId7" action="ppaction://hlinksldjump"/>
            <a:extLst>
              <a:ext uri="{FF2B5EF4-FFF2-40B4-BE49-F238E27FC236}">
                <a16:creationId xmlns:a16="http://schemas.microsoft.com/office/drawing/2014/main" id="{35340209-B266-C35E-40C3-BDC06836BF5E}"/>
              </a:ext>
            </a:extLst>
          </p:cNvPr>
          <p:cNvSpPr/>
          <p:nvPr/>
        </p:nvSpPr>
        <p:spPr>
          <a:xfrm>
            <a:off x="220105" y="3218479"/>
            <a:ext cx="2049648" cy="831842"/>
          </a:xfrm>
          <a:prstGeom prst="roundRect">
            <a:avLst>
              <a:gd name="adj" fmla="val 13931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961025-6E0B-BE5C-C9A7-12D0659F622E}"/>
              </a:ext>
            </a:extLst>
          </p:cNvPr>
          <p:cNvCxnSpPr>
            <a:cxnSpLocks/>
          </p:cNvCxnSpPr>
          <p:nvPr/>
        </p:nvCxnSpPr>
        <p:spPr>
          <a:xfrm>
            <a:off x="206076" y="1323716"/>
            <a:ext cx="2085285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F817EAB-5A77-7770-A8AD-DF98AC0B0934}"/>
              </a:ext>
            </a:extLst>
          </p:cNvPr>
          <p:cNvCxnSpPr>
            <a:cxnSpLocks/>
          </p:cNvCxnSpPr>
          <p:nvPr/>
        </p:nvCxnSpPr>
        <p:spPr>
          <a:xfrm>
            <a:off x="198201" y="6000820"/>
            <a:ext cx="2093160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8" name="Picture 16">
            <a:hlinkClick r:id="rId7" action="ppaction://hlinksldjump"/>
            <a:extLst>
              <a:ext uri="{FF2B5EF4-FFF2-40B4-BE49-F238E27FC236}">
                <a16:creationId xmlns:a16="http://schemas.microsoft.com/office/drawing/2014/main" id="{32E0D0F0-EA1D-2CCC-5BD0-B0FF0DA3C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3427365"/>
            <a:ext cx="432784" cy="43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0" action="ppaction://hlinksldjump"/>
            <a:extLst>
              <a:ext uri="{FF2B5EF4-FFF2-40B4-BE49-F238E27FC236}">
                <a16:creationId xmlns:a16="http://schemas.microsoft.com/office/drawing/2014/main" id="{D71DFC11-DDE6-83E0-963A-9DC07C93F389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0" action="ppaction://hlinksldjump"/>
            <a:extLst>
              <a:ext uri="{FF2B5EF4-FFF2-40B4-BE49-F238E27FC236}">
                <a16:creationId xmlns:a16="http://schemas.microsoft.com/office/drawing/2014/main" id="{09A8B630-7E65-BFF1-9B1C-E6A761681BD1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F9D1A22D-3250-5706-6872-273B69836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CE04CA14-6CD7-2582-E596-F43A44C365DC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106" name="Oval 2105">
            <a:hlinkClick r:id="rId7" action="ppaction://hlinksldjump"/>
            <a:extLst>
              <a:ext uri="{FF2B5EF4-FFF2-40B4-BE49-F238E27FC236}">
                <a16:creationId xmlns:a16="http://schemas.microsoft.com/office/drawing/2014/main" id="{25A28A19-5964-E128-EF3F-701DDCEDB704}"/>
              </a:ext>
            </a:extLst>
          </p:cNvPr>
          <p:cNvSpPr/>
          <p:nvPr/>
        </p:nvSpPr>
        <p:spPr>
          <a:xfrm>
            <a:off x="592634" y="3404554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BA0A5FC-BEAC-9EED-C7B4-E354B10BB5C8}"/>
              </a:ext>
            </a:extLst>
          </p:cNvPr>
          <p:cNvSpPr/>
          <p:nvPr/>
        </p:nvSpPr>
        <p:spPr>
          <a:xfrm>
            <a:off x="2423214" y="702318"/>
            <a:ext cx="882588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375D629-CF61-2136-18B0-A0A1ED180D6C}"/>
              </a:ext>
            </a:extLst>
          </p:cNvPr>
          <p:cNvCxnSpPr>
            <a:cxnSpLocks/>
          </p:cNvCxnSpPr>
          <p:nvPr/>
        </p:nvCxnSpPr>
        <p:spPr>
          <a:xfrm>
            <a:off x="8498106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8" name="TextBox 2097">
            <a:hlinkClick r:id="rId4" action="ppaction://hlinksldjump"/>
            <a:extLst>
              <a:ext uri="{FF2B5EF4-FFF2-40B4-BE49-F238E27FC236}">
                <a16:creationId xmlns:a16="http://schemas.microsoft.com/office/drawing/2014/main" id="{617D6B99-03F3-CC2D-038B-53F7DAE1058C}"/>
              </a:ext>
            </a:extLst>
          </p:cNvPr>
          <p:cNvSpPr txBox="1"/>
          <p:nvPr/>
        </p:nvSpPr>
        <p:spPr>
          <a:xfrm>
            <a:off x="725721" y="1922069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Park Map</a:t>
            </a:r>
          </a:p>
        </p:txBody>
      </p:sp>
      <p:sp>
        <p:nvSpPr>
          <p:cNvPr id="3074" name="TextBox 3073">
            <a:hlinkClick r:id="rId7" action="ppaction://hlinksldjump"/>
            <a:extLst>
              <a:ext uri="{FF2B5EF4-FFF2-40B4-BE49-F238E27FC236}">
                <a16:creationId xmlns:a16="http://schemas.microsoft.com/office/drawing/2014/main" id="{2ED96920-52C7-F364-E2A0-1D6486F53326}"/>
              </a:ext>
            </a:extLst>
          </p:cNvPr>
          <p:cNvSpPr txBox="1"/>
          <p:nvPr/>
        </p:nvSpPr>
        <p:spPr>
          <a:xfrm>
            <a:off x="725721" y="3368960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Plan</a:t>
            </a:r>
          </a:p>
        </p:txBody>
      </p:sp>
      <p:sp>
        <p:nvSpPr>
          <p:cNvPr id="3079" name="TextBox 3078">
            <a:hlinkClick r:id="rId7" action="ppaction://hlinksldjump"/>
            <a:extLst>
              <a:ext uri="{FF2B5EF4-FFF2-40B4-BE49-F238E27FC236}">
                <a16:creationId xmlns:a16="http://schemas.microsoft.com/office/drawing/2014/main" id="{12EE3D28-F1A9-5CBD-DE8D-2417BCF065AE}"/>
              </a:ext>
            </a:extLst>
          </p:cNvPr>
          <p:cNvSpPr txBox="1"/>
          <p:nvPr/>
        </p:nvSpPr>
        <p:spPr>
          <a:xfrm>
            <a:off x="725721" y="3655650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Plan itinerary</a:t>
            </a:r>
          </a:p>
        </p:txBody>
      </p:sp>
      <p:sp>
        <p:nvSpPr>
          <p:cNvPr id="3089" name="Rounded Rectangle 3088">
            <a:extLst>
              <a:ext uri="{FF2B5EF4-FFF2-40B4-BE49-F238E27FC236}">
                <a16:creationId xmlns:a16="http://schemas.microsoft.com/office/drawing/2014/main" id="{DC7CFB31-6AF3-4A00-2D63-E3ED5AFBAE47}"/>
              </a:ext>
            </a:extLst>
          </p:cNvPr>
          <p:cNvSpPr/>
          <p:nvPr/>
        </p:nvSpPr>
        <p:spPr>
          <a:xfrm>
            <a:off x="8634539" y="1102570"/>
            <a:ext cx="2477961" cy="5379934"/>
          </a:xfrm>
          <a:prstGeom prst="roundRect">
            <a:avLst>
              <a:gd name="adj" fmla="val 10831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099" name="Rounded Rectangle 3098">
            <a:extLst>
              <a:ext uri="{FF2B5EF4-FFF2-40B4-BE49-F238E27FC236}">
                <a16:creationId xmlns:a16="http://schemas.microsoft.com/office/drawing/2014/main" id="{90EECC70-FA1A-4C34-1B69-65CBA06BA1BF}"/>
              </a:ext>
            </a:extLst>
          </p:cNvPr>
          <p:cNvSpPr/>
          <p:nvPr/>
        </p:nvSpPr>
        <p:spPr>
          <a:xfrm>
            <a:off x="8735005" y="1701977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1" name="Chord 3100">
            <a:extLst>
              <a:ext uri="{FF2B5EF4-FFF2-40B4-BE49-F238E27FC236}">
                <a16:creationId xmlns:a16="http://schemas.microsoft.com/office/drawing/2014/main" id="{995D9C83-72E3-0328-4F23-21DA5A9A3960}"/>
              </a:ext>
            </a:extLst>
          </p:cNvPr>
          <p:cNvSpPr/>
          <p:nvPr/>
        </p:nvSpPr>
        <p:spPr>
          <a:xfrm rot="5400000">
            <a:off x="8746186" y="1719380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93" name="TextBox 3092">
            <a:extLst>
              <a:ext uri="{FF2B5EF4-FFF2-40B4-BE49-F238E27FC236}">
                <a16:creationId xmlns:a16="http://schemas.microsoft.com/office/drawing/2014/main" id="{4CAA6ECC-6BC3-FC07-0E2D-7760B4CCDBB0}"/>
              </a:ext>
            </a:extLst>
          </p:cNvPr>
          <p:cNvSpPr txBox="1"/>
          <p:nvPr/>
        </p:nvSpPr>
        <p:spPr>
          <a:xfrm>
            <a:off x="8933979" y="173988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Battlestar Galactic…</a:t>
            </a:r>
            <a:endParaRPr lang="en-GB" sz="1100" b="1" dirty="0"/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7AAC6B34-3CA6-0019-283F-88DE3DFDF164}"/>
              </a:ext>
            </a:extLst>
          </p:cNvPr>
          <p:cNvSpPr txBox="1"/>
          <p:nvPr/>
        </p:nvSpPr>
        <p:spPr>
          <a:xfrm>
            <a:off x="8933979" y="193755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09" name="Rounded Rectangle 3108">
            <a:extLst>
              <a:ext uri="{FF2B5EF4-FFF2-40B4-BE49-F238E27FC236}">
                <a16:creationId xmlns:a16="http://schemas.microsoft.com/office/drawing/2014/main" id="{DC3E983C-514E-2E6C-96FD-98F5C88C969B}"/>
              </a:ext>
            </a:extLst>
          </p:cNvPr>
          <p:cNvSpPr/>
          <p:nvPr/>
        </p:nvSpPr>
        <p:spPr>
          <a:xfrm>
            <a:off x="8735003" y="3793053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0" name="Chord 3109">
            <a:extLst>
              <a:ext uri="{FF2B5EF4-FFF2-40B4-BE49-F238E27FC236}">
                <a16:creationId xmlns:a16="http://schemas.microsoft.com/office/drawing/2014/main" id="{D5EA2E76-3133-2AE9-B03B-C7B6EB7B0000}"/>
              </a:ext>
            </a:extLst>
          </p:cNvPr>
          <p:cNvSpPr/>
          <p:nvPr/>
        </p:nvSpPr>
        <p:spPr>
          <a:xfrm rot="5400000">
            <a:off x="8746185" y="380311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04" name="TextBox 3103">
            <a:extLst>
              <a:ext uri="{FF2B5EF4-FFF2-40B4-BE49-F238E27FC236}">
                <a16:creationId xmlns:a16="http://schemas.microsoft.com/office/drawing/2014/main" id="{429F98EC-1713-9F35-840C-02001B7795A8}"/>
              </a:ext>
            </a:extLst>
          </p:cNvPr>
          <p:cNvSpPr txBox="1"/>
          <p:nvPr/>
        </p:nvSpPr>
        <p:spPr>
          <a:xfrm>
            <a:off x="8933979" y="3830957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…</a:t>
            </a:r>
            <a:endParaRPr lang="en-GB" sz="1100" b="1" dirty="0"/>
          </a:p>
        </p:txBody>
      </p:sp>
      <p:sp>
        <p:nvSpPr>
          <p:cNvPr id="3105" name="TextBox 3104">
            <a:extLst>
              <a:ext uri="{FF2B5EF4-FFF2-40B4-BE49-F238E27FC236}">
                <a16:creationId xmlns:a16="http://schemas.microsoft.com/office/drawing/2014/main" id="{906688F4-2F5E-6198-CFB9-DF287968F372}"/>
              </a:ext>
            </a:extLst>
          </p:cNvPr>
          <p:cNvSpPr txBox="1"/>
          <p:nvPr/>
        </p:nvSpPr>
        <p:spPr>
          <a:xfrm>
            <a:off x="8933979" y="4028630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19" name="Rounded Rectangle 3118">
            <a:extLst>
              <a:ext uri="{FF2B5EF4-FFF2-40B4-BE49-F238E27FC236}">
                <a16:creationId xmlns:a16="http://schemas.microsoft.com/office/drawing/2014/main" id="{B8CE416C-015B-96CF-B101-A823F20AAE0D}"/>
              </a:ext>
            </a:extLst>
          </p:cNvPr>
          <p:cNvSpPr/>
          <p:nvPr/>
        </p:nvSpPr>
        <p:spPr>
          <a:xfrm>
            <a:off x="8735003" y="4315822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0" name="Chord 3119">
            <a:extLst>
              <a:ext uri="{FF2B5EF4-FFF2-40B4-BE49-F238E27FC236}">
                <a16:creationId xmlns:a16="http://schemas.microsoft.com/office/drawing/2014/main" id="{205A565A-AC8D-C21C-47D7-CC9D30C91E19}"/>
              </a:ext>
            </a:extLst>
          </p:cNvPr>
          <p:cNvSpPr/>
          <p:nvPr/>
        </p:nvSpPr>
        <p:spPr>
          <a:xfrm rot="5400000">
            <a:off x="8746185" y="432588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13" name="TextBox 3112">
            <a:extLst>
              <a:ext uri="{FF2B5EF4-FFF2-40B4-BE49-F238E27FC236}">
                <a16:creationId xmlns:a16="http://schemas.microsoft.com/office/drawing/2014/main" id="{8FF8885B-70B7-EBE1-2FBB-1941A5425D3F}"/>
              </a:ext>
            </a:extLst>
          </p:cNvPr>
          <p:cNvSpPr txBox="1"/>
          <p:nvPr/>
        </p:nvSpPr>
        <p:spPr>
          <a:xfrm>
            <a:off x="8933979" y="4353726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Jurassic Splash, …</a:t>
            </a:r>
            <a:endParaRPr lang="en-GB" sz="1100" b="1" dirty="0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D7F4DA54-783B-623A-22E7-9A54C8B35AC4}"/>
              </a:ext>
            </a:extLst>
          </p:cNvPr>
          <p:cNvSpPr txBox="1"/>
          <p:nvPr/>
        </p:nvSpPr>
        <p:spPr>
          <a:xfrm>
            <a:off x="8933979" y="455139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28" name="Rounded Rectangle 3127">
            <a:extLst>
              <a:ext uri="{FF2B5EF4-FFF2-40B4-BE49-F238E27FC236}">
                <a16:creationId xmlns:a16="http://schemas.microsoft.com/office/drawing/2014/main" id="{1C92B23C-AA16-333B-A500-AF2DB509893D}"/>
              </a:ext>
            </a:extLst>
          </p:cNvPr>
          <p:cNvSpPr/>
          <p:nvPr/>
        </p:nvSpPr>
        <p:spPr>
          <a:xfrm>
            <a:off x="8735004" y="2224746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9" name="Chord 3128">
            <a:extLst>
              <a:ext uri="{FF2B5EF4-FFF2-40B4-BE49-F238E27FC236}">
                <a16:creationId xmlns:a16="http://schemas.microsoft.com/office/drawing/2014/main" id="{CBD92632-9F6C-72D9-F022-B39671BDB2E1}"/>
              </a:ext>
            </a:extLst>
          </p:cNvPr>
          <p:cNvSpPr/>
          <p:nvPr/>
        </p:nvSpPr>
        <p:spPr>
          <a:xfrm rot="5400000">
            <a:off x="8746186" y="2234807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B38475B3-893D-8A84-046E-BE4C228C34DC}"/>
              </a:ext>
            </a:extLst>
          </p:cNvPr>
          <p:cNvSpPr txBox="1"/>
          <p:nvPr/>
        </p:nvSpPr>
        <p:spPr>
          <a:xfrm>
            <a:off x="8933979" y="2262650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…</a:t>
            </a:r>
            <a:endParaRPr lang="en-GB" sz="1100" b="1" dirty="0"/>
          </a:p>
        </p:txBody>
      </p:sp>
      <p:sp>
        <p:nvSpPr>
          <p:cNvPr id="3124" name="TextBox 3123">
            <a:extLst>
              <a:ext uri="{FF2B5EF4-FFF2-40B4-BE49-F238E27FC236}">
                <a16:creationId xmlns:a16="http://schemas.microsoft.com/office/drawing/2014/main" id="{7D4B06AE-A6BB-9278-2F8E-853117E3B097}"/>
              </a:ext>
            </a:extLst>
          </p:cNvPr>
          <p:cNvSpPr txBox="1"/>
          <p:nvPr/>
        </p:nvSpPr>
        <p:spPr>
          <a:xfrm>
            <a:off x="8933979" y="24603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37" name="Rounded Rectangle 3136">
            <a:extLst>
              <a:ext uri="{FF2B5EF4-FFF2-40B4-BE49-F238E27FC236}">
                <a16:creationId xmlns:a16="http://schemas.microsoft.com/office/drawing/2014/main" id="{C272BE76-DC94-9B89-4DFE-2327A7D7F240}"/>
              </a:ext>
            </a:extLst>
          </p:cNvPr>
          <p:cNvSpPr/>
          <p:nvPr/>
        </p:nvSpPr>
        <p:spPr>
          <a:xfrm>
            <a:off x="8735003" y="2747515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38" name="Chord 3137">
            <a:extLst>
              <a:ext uri="{FF2B5EF4-FFF2-40B4-BE49-F238E27FC236}">
                <a16:creationId xmlns:a16="http://schemas.microsoft.com/office/drawing/2014/main" id="{9B7BF7FA-1486-6370-3FB4-5E0C5A13D661}"/>
              </a:ext>
            </a:extLst>
          </p:cNvPr>
          <p:cNvSpPr/>
          <p:nvPr/>
        </p:nvSpPr>
        <p:spPr>
          <a:xfrm rot="5400000">
            <a:off x="8746186" y="275757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32" name="TextBox 3131">
            <a:extLst>
              <a:ext uri="{FF2B5EF4-FFF2-40B4-BE49-F238E27FC236}">
                <a16:creationId xmlns:a16="http://schemas.microsoft.com/office/drawing/2014/main" id="{11C6AF91-8EF8-525C-4890-EF61C3DC5521}"/>
              </a:ext>
            </a:extLst>
          </p:cNvPr>
          <p:cNvSpPr txBox="1"/>
          <p:nvPr/>
        </p:nvSpPr>
        <p:spPr>
          <a:xfrm>
            <a:off x="8933979" y="2785419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Byte Bites Café, …</a:t>
            </a:r>
            <a:endParaRPr lang="en-GB" sz="1100" b="1" dirty="0"/>
          </a:p>
        </p:txBody>
      </p:sp>
      <p:sp>
        <p:nvSpPr>
          <p:cNvPr id="3133" name="TextBox 3132">
            <a:extLst>
              <a:ext uri="{FF2B5EF4-FFF2-40B4-BE49-F238E27FC236}">
                <a16:creationId xmlns:a16="http://schemas.microsoft.com/office/drawing/2014/main" id="{05812B25-6127-C072-7F0C-33EFC9DD5CD6}"/>
              </a:ext>
            </a:extLst>
          </p:cNvPr>
          <p:cNvSpPr txBox="1"/>
          <p:nvPr/>
        </p:nvSpPr>
        <p:spPr>
          <a:xfrm>
            <a:off x="8933979" y="2983092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72" name="Group 3171">
            <a:extLst>
              <a:ext uri="{FF2B5EF4-FFF2-40B4-BE49-F238E27FC236}">
                <a16:creationId xmlns:a16="http://schemas.microsoft.com/office/drawing/2014/main" id="{61E4AD76-FDBE-EE6A-CA74-69E8B56BE83E}"/>
              </a:ext>
            </a:extLst>
          </p:cNvPr>
          <p:cNvGrpSpPr/>
          <p:nvPr/>
        </p:nvGrpSpPr>
        <p:grpSpPr>
          <a:xfrm>
            <a:off x="10355942" y="1732931"/>
            <a:ext cx="592131" cy="427879"/>
            <a:chOff x="10355942" y="1891334"/>
            <a:chExt cx="592131" cy="427879"/>
          </a:xfrm>
        </p:grpSpPr>
        <p:sp>
          <p:nvSpPr>
            <p:cNvPr id="3173" name="Rounded Rectangle 3172">
              <a:extLst>
                <a:ext uri="{FF2B5EF4-FFF2-40B4-BE49-F238E27FC236}">
                  <a16:creationId xmlns:a16="http://schemas.microsoft.com/office/drawing/2014/main" id="{DFBA1188-E9A6-3EE1-E6E3-5720587AA7AA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4" name="TextBox 3173">
              <a:extLst>
                <a:ext uri="{FF2B5EF4-FFF2-40B4-BE49-F238E27FC236}">
                  <a16:creationId xmlns:a16="http://schemas.microsoft.com/office/drawing/2014/main" id="{7ABB11F4-8190-30C7-4243-302FAACFBA71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5" name="Picture 2">
              <a:extLst>
                <a:ext uri="{FF2B5EF4-FFF2-40B4-BE49-F238E27FC236}">
                  <a16:creationId xmlns:a16="http://schemas.microsoft.com/office/drawing/2014/main" id="{A5622524-F790-03F7-36FE-D1FC2BF93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6" name="Rounded Rectangle 3145">
            <a:extLst>
              <a:ext uri="{FF2B5EF4-FFF2-40B4-BE49-F238E27FC236}">
                <a16:creationId xmlns:a16="http://schemas.microsoft.com/office/drawing/2014/main" id="{90D7FEEC-113B-3F7F-A121-85FAE9EFCC95}"/>
              </a:ext>
            </a:extLst>
          </p:cNvPr>
          <p:cNvSpPr/>
          <p:nvPr/>
        </p:nvSpPr>
        <p:spPr>
          <a:xfrm>
            <a:off x="8735003" y="3270284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176" name="Group 3175">
            <a:extLst>
              <a:ext uri="{FF2B5EF4-FFF2-40B4-BE49-F238E27FC236}">
                <a16:creationId xmlns:a16="http://schemas.microsoft.com/office/drawing/2014/main" id="{9960CCF6-9BA1-B76A-F38F-B6651D08BEEF}"/>
              </a:ext>
            </a:extLst>
          </p:cNvPr>
          <p:cNvGrpSpPr/>
          <p:nvPr/>
        </p:nvGrpSpPr>
        <p:grpSpPr>
          <a:xfrm>
            <a:off x="10355942" y="2255357"/>
            <a:ext cx="592131" cy="427879"/>
            <a:chOff x="10355942" y="1891334"/>
            <a:chExt cx="592131" cy="427879"/>
          </a:xfrm>
        </p:grpSpPr>
        <p:sp>
          <p:nvSpPr>
            <p:cNvPr id="3177" name="Rounded Rectangle 3176">
              <a:extLst>
                <a:ext uri="{FF2B5EF4-FFF2-40B4-BE49-F238E27FC236}">
                  <a16:creationId xmlns:a16="http://schemas.microsoft.com/office/drawing/2014/main" id="{8FA37A2F-C217-84D9-0E9C-157452445FF7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8" name="TextBox 3177">
              <a:extLst>
                <a:ext uri="{FF2B5EF4-FFF2-40B4-BE49-F238E27FC236}">
                  <a16:creationId xmlns:a16="http://schemas.microsoft.com/office/drawing/2014/main" id="{3ACC45A9-F822-64E9-99A4-C1E03EF6F3DC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9" name="Picture 2">
              <a:extLst>
                <a:ext uri="{FF2B5EF4-FFF2-40B4-BE49-F238E27FC236}">
                  <a16:creationId xmlns:a16="http://schemas.microsoft.com/office/drawing/2014/main" id="{59D70382-1D0F-2B75-A911-935D8EC04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7" name="Chord 3146">
            <a:extLst>
              <a:ext uri="{FF2B5EF4-FFF2-40B4-BE49-F238E27FC236}">
                <a16:creationId xmlns:a16="http://schemas.microsoft.com/office/drawing/2014/main" id="{665E5725-8D17-1C49-D4AE-13319DFEE2F0}"/>
              </a:ext>
            </a:extLst>
          </p:cNvPr>
          <p:cNvSpPr/>
          <p:nvPr/>
        </p:nvSpPr>
        <p:spPr>
          <a:xfrm rot="5400000">
            <a:off x="8746186" y="3280345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80" name="Group 3179">
            <a:extLst>
              <a:ext uri="{FF2B5EF4-FFF2-40B4-BE49-F238E27FC236}">
                <a16:creationId xmlns:a16="http://schemas.microsoft.com/office/drawing/2014/main" id="{E66AD75F-7123-04B6-0BFF-93FDE8D986D6}"/>
              </a:ext>
            </a:extLst>
          </p:cNvPr>
          <p:cNvGrpSpPr/>
          <p:nvPr/>
        </p:nvGrpSpPr>
        <p:grpSpPr>
          <a:xfrm>
            <a:off x="10355942" y="2777783"/>
            <a:ext cx="592131" cy="427879"/>
            <a:chOff x="10355942" y="1891334"/>
            <a:chExt cx="592131" cy="427879"/>
          </a:xfrm>
        </p:grpSpPr>
        <p:sp>
          <p:nvSpPr>
            <p:cNvPr id="3181" name="Rounded Rectangle 3180">
              <a:extLst>
                <a:ext uri="{FF2B5EF4-FFF2-40B4-BE49-F238E27FC236}">
                  <a16:creationId xmlns:a16="http://schemas.microsoft.com/office/drawing/2014/main" id="{E7C6E2E7-F12A-13E7-14F3-8BA2A92FD08B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2" name="TextBox 3181">
              <a:extLst>
                <a:ext uri="{FF2B5EF4-FFF2-40B4-BE49-F238E27FC236}">
                  <a16:creationId xmlns:a16="http://schemas.microsoft.com/office/drawing/2014/main" id="{B6742927-3460-63D5-AC38-2D06B69906E6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3" name="Picture 2">
              <a:extLst>
                <a:ext uri="{FF2B5EF4-FFF2-40B4-BE49-F238E27FC236}">
                  <a16:creationId xmlns:a16="http://schemas.microsoft.com/office/drawing/2014/main" id="{A0EB79CE-422A-B39E-7842-A5A55B956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1" name="TextBox 3140">
            <a:extLst>
              <a:ext uri="{FF2B5EF4-FFF2-40B4-BE49-F238E27FC236}">
                <a16:creationId xmlns:a16="http://schemas.microsoft.com/office/drawing/2014/main" id="{BDC7AB06-FEFE-6974-DC84-CE7A989C0F30}"/>
              </a:ext>
            </a:extLst>
          </p:cNvPr>
          <p:cNvSpPr txBox="1"/>
          <p:nvPr/>
        </p:nvSpPr>
        <p:spPr>
          <a:xfrm>
            <a:off x="8933979" y="3308188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Neon Noodles, …</a:t>
            </a:r>
            <a:endParaRPr lang="en-GB" sz="1100" b="1" dirty="0"/>
          </a:p>
        </p:txBody>
      </p:sp>
      <p:grpSp>
        <p:nvGrpSpPr>
          <p:cNvPr id="3184" name="Group 3183">
            <a:extLst>
              <a:ext uri="{FF2B5EF4-FFF2-40B4-BE49-F238E27FC236}">
                <a16:creationId xmlns:a16="http://schemas.microsoft.com/office/drawing/2014/main" id="{28A9F38D-7960-2642-A2E6-A37ECBDE875C}"/>
              </a:ext>
            </a:extLst>
          </p:cNvPr>
          <p:cNvGrpSpPr/>
          <p:nvPr/>
        </p:nvGrpSpPr>
        <p:grpSpPr>
          <a:xfrm>
            <a:off x="10355942" y="3300209"/>
            <a:ext cx="592131" cy="427879"/>
            <a:chOff x="10355942" y="1891334"/>
            <a:chExt cx="592131" cy="427879"/>
          </a:xfrm>
        </p:grpSpPr>
        <p:sp>
          <p:nvSpPr>
            <p:cNvPr id="3185" name="Rounded Rectangle 3184">
              <a:extLst>
                <a:ext uri="{FF2B5EF4-FFF2-40B4-BE49-F238E27FC236}">
                  <a16:creationId xmlns:a16="http://schemas.microsoft.com/office/drawing/2014/main" id="{12970E52-D80D-AAC8-0F6F-A594AE735ECA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6" name="TextBox 3185">
              <a:extLst>
                <a:ext uri="{FF2B5EF4-FFF2-40B4-BE49-F238E27FC236}">
                  <a16:creationId xmlns:a16="http://schemas.microsoft.com/office/drawing/2014/main" id="{893056A4-AD55-B231-B575-D8B646B9424E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7" name="Picture 2">
              <a:extLst>
                <a:ext uri="{FF2B5EF4-FFF2-40B4-BE49-F238E27FC236}">
                  <a16:creationId xmlns:a16="http://schemas.microsoft.com/office/drawing/2014/main" id="{275F29AF-2770-2A87-0FFC-83214137F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2" name="TextBox 3141">
            <a:extLst>
              <a:ext uri="{FF2B5EF4-FFF2-40B4-BE49-F238E27FC236}">
                <a16:creationId xmlns:a16="http://schemas.microsoft.com/office/drawing/2014/main" id="{A1863F1E-21F9-3EFB-A8AD-A45F497BC7BE}"/>
              </a:ext>
            </a:extLst>
          </p:cNvPr>
          <p:cNvSpPr txBox="1"/>
          <p:nvPr/>
        </p:nvSpPr>
        <p:spPr>
          <a:xfrm>
            <a:off x="8933979" y="3505861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88" name="Group 3187">
            <a:extLst>
              <a:ext uri="{FF2B5EF4-FFF2-40B4-BE49-F238E27FC236}">
                <a16:creationId xmlns:a16="http://schemas.microsoft.com/office/drawing/2014/main" id="{D39BCF22-6AC5-3C18-5072-5A04F20FC296}"/>
              </a:ext>
            </a:extLst>
          </p:cNvPr>
          <p:cNvGrpSpPr/>
          <p:nvPr/>
        </p:nvGrpSpPr>
        <p:grpSpPr>
          <a:xfrm>
            <a:off x="10355942" y="3822635"/>
            <a:ext cx="592131" cy="427879"/>
            <a:chOff x="10355942" y="1891334"/>
            <a:chExt cx="592131" cy="427879"/>
          </a:xfrm>
        </p:grpSpPr>
        <p:sp>
          <p:nvSpPr>
            <p:cNvPr id="3189" name="Rounded Rectangle 3188">
              <a:extLst>
                <a:ext uri="{FF2B5EF4-FFF2-40B4-BE49-F238E27FC236}">
                  <a16:creationId xmlns:a16="http://schemas.microsoft.com/office/drawing/2014/main" id="{8B6C871C-D43F-DB2D-D173-4437AA3DB138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0" name="TextBox 3189">
              <a:extLst>
                <a:ext uri="{FF2B5EF4-FFF2-40B4-BE49-F238E27FC236}">
                  <a16:creationId xmlns:a16="http://schemas.microsoft.com/office/drawing/2014/main" id="{D497C759-49B5-8577-18CC-B50F29520DD8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</a:t>
              </a:r>
            </a:p>
          </p:txBody>
        </p:sp>
        <p:pic>
          <p:nvPicPr>
            <p:cNvPr id="3191" name="Picture 2">
              <a:extLst>
                <a:ext uri="{FF2B5EF4-FFF2-40B4-BE49-F238E27FC236}">
                  <a16:creationId xmlns:a16="http://schemas.microsoft.com/office/drawing/2014/main" id="{710CFE72-7640-5B1D-3A5A-295F4EE62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92" name="Group 3191">
            <a:extLst>
              <a:ext uri="{FF2B5EF4-FFF2-40B4-BE49-F238E27FC236}">
                <a16:creationId xmlns:a16="http://schemas.microsoft.com/office/drawing/2014/main" id="{20B898F6-0BA3-5D19-EB7A-879C5089456C}"/>
              </a:ext>
            </a:extLst>
          </p:cNvPr>
          <p:cNvGrpSpPr/>
          <p:nvPr/>
        </p:nvGrpSpPr>
        <p:grpSpPr>
          <a:xfrm>
            <a:off x="10355942" y="4345061"/>
            <a:ext cx="592131" cy="427879"/>
            <a:chOff x="10355942" y="1891334"/>
            <a:chExt cx="592131" cy="427879"/>
          </a:xfrm>
        </p:grpSpPr>
        <p:sp>
          <p:nvSpPr>
            <p:cNvPr id="3193" name="Rounded Rectangle 3192">
              <a:extLst>
                <a:ext uri="{FF2B5EF4-FFF2-40B4-BE49-F238E27FC236}">
                  <a16:creationId xmlns:a16="http://schemas.microsoft.com/office/drawing/2014/main" id="{EFC84A9B-7BDB-DEFD-AD54-127FB4DD3227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4" name="TextBox 3193">
              <a:extLst>
                <a:ext uri="{FF2B5EF4-FFF2-40B4-BE49-F238E27FC236}">
                  <a16:creationId xmlns:a16="http://schemas.microsoft.com/office/drawing/2014/main" id="{F8A4226B-EE98-2DBB-5139-E59C8E46625D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5" name="Picture 2">
              <a:extLst>
                <a:ext uri="{FF2B5EF4-FFF2-40B4-BE49-F238E27FC236}">
                  <a16:creationId xmlns:a16="http://schemas.microsoft.com/office/drawing/2014/main" id="{4DF45BF0-41CF-89FF-B7B8-EB6C432B4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5" name="Rounded Rectangle 3154">
            <a:extLst>
              <a:ext uri="{FF2B5EF4-FFF2-40B4-BE49-F238E27FC236}">
                <a16:creationId xmlns:a16="http://schemas.microsoft.com/office/drawing/2014/main" id="{06E69227-3C7E-9596-FF8C-0EBB4A801AE9}"/>
              </a:ext>
            </a:extLst>
          </p:cNvPr>
          <p:cNvSpPr/>
          <p:nvPr/>
        </p:nvSpPr>
        <p:spPr>
          <a:xfrm>
            <a:off x="8735003" y="4838591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6" name="Chord 3155">
            <a:extLst>
              <a:ext uri="{FF2B5EF4-FFF2-40B4-BE49-F238E27FC236}">
                <a16:creationId xmlns:a16="http://schemas.microsoft.com/office/drawing/2014/main" id="{270C3D9A-DF90-2F9D-D473-54807B323013}"/>
              </a:ext>
            </a:extLst>
          </p:cNvPr>
          <p:cNvSpPr/>
          <p:nvPr/>
        </p:nvSpPr>
        <p:spPr>
          <a:xfrm rot="5400000">
            <a:off x="8746185" y="484865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96" name="Group 3195">
            <a:extLst>
              <a:ext uri="{FF2B5EF4-FFF2-40B4-BE49-F238E27FC236}">
                <a16:creationId xmlns:a16="http://schemas.microsoft.com/office/drawing/2014/main" id="{F9424530-03BD-617E-B5A3-CF6487D9CDAF}"/>
              </a:ext>
            </a:extLst>
          </p:cNvPr>
          <p:cNvGrpSpPr/>
          <p:nvPr/>
        </p:nvGrpSpPr>
        <p:grpSpPr>
          <a:xfrm>
            <a:off x="10355942" y="4867484"/>
            <a:ext cx="592131" cy="427879"/>
            <a:chOff x="10355942" y="1891334"/>
            <a:chExt cx="592131" cy="427879"/>
          </a:xfrm>
        </p:grpSpPr>
        <p:sp>
          <p:nvSpPr>
            <p:cNvPr id="3197" name="Rounded Rectangle 3196">
              <a:extLst>
                <a:ext uri="{FF2B5EF4-FFF2-40B4-BE49-F238E27FC236}">
                  <a16:creationId xmlns:a16="http://schemas.microsoft.com/office/drawing/2014/main" id="{4F7CEBC0-557F-9D31-ACDD-5D76865D288B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8" name="TextBox 3197">
              <a:extLst>
                <a:ext uri="{FF2B5EF4-FFF2-40B4-BE49-F238E27FC236}">
                  <a16:creationId xmlns:a16="http://schemas.microsoft.com/office/drawing/2014/main" id="{1508A340-9DDB-8BDA-BA6A-04AB793A359B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9" name="Picture 2">
              <a:extLst>
                <a:ext uri="{FF2B5EF4-FFF2-40B4-BE49-F238E27FC236}">
                  <a16:creationId xmlns:a16="http://schemas.microsoft.com/office/drawing/2014/main" id="{33D556EB-EB44-8900-39BD-53F4B3B1B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0" name="TextBox 3149">
            <a:extLst>
              <a:ext uri="{FF2B5EF4-FFF2-40B4-BE49-F238E27FC236}">
                <a16:creationId xmlns:a16="http://schemas.microsoft.com/office/drawing/2014/main" id="{901F3923-E3E8-C0A7-913D-FDD9112FC807}"/>
              </a:ext>
            </a:extLst>
          </p:cNvPr>
          <p:cNvSpPr txBox="1"/>
          <p:nvPr/>
        </p:nvSpPr>
        <p:spPr>
          <a:xfrm>
            <a:off x="8933979" y="4876495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Dino Roar! Live, …</a:t>
            </a:r>
            <a:endParaRPr lang="en-GB" sz="1100" b="1" dirty="0"/>
          </a:p>
        </p:txBody>
      </p:sp>
      <p:sp>
        <p:nvSpPr>
          <p:cNvPr id="3151" name="TextBox 3150">
            <a:extLst>
              <a:ext uri="{FF2B5EF4-FFF2-40B4-BE49-F238E27FC236}">
                <a16:creationId xmlns:a16="http://schemas.microsoft.com/office/drawing/2014/main" id="{9C779B28-A6B9-FA92-8BA2-A63B63322542}"/>
              </a:ext>
            </a:extLst>
          </p:cNvPr>
          <p:cNvSpPr txBox="1"/>
          <p:nvPr/>
        </p:nvSpPr>
        <p:spPr>
          <a:xfrm>
            <a:off x="8933979" y="507416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Shows</a:t>
            </a:r>
            <a:endParaRPr lang="en-GB" sz="900" dirty="0"/>
          </a:p>
        </p:txBody>
      </p:sp>
      <p:pic>
        <p:nvPicPr>
          <p:cNvPr id="3209" name="Picture 3208" descr="A grey sign with black text&#10;&#10;AI-generated content may be incorrect.">
            <a:extLst>
              <a:ext uri="{FF2B5EF4-FFF2-40B4-BE49-F238E27FC236}">
                <a16:creationId xmlns:a16="http://schemas.microsoft.com/office/drawing/2014/main" id="{02243FE5-A618-A3F3-F144-7F1F4EB9118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1" b="81575"/>
          <a:stretch>
            <a:fillRect/>
          </a:stretch>
        </p:blipFill>
        <p:spPr>
          <a:xfrm>
            <a:off x="8728795" y="6348633"/>
            <a:ext cx="2298700" cy="102968"/>
          </a:xfrm>
          <a:prstGeom prst="rect">
            <a:avLst/>
          </a:prstGeom>
        </p:spPr>
      </p:pic>
      <p:sp>
        <p:nvSpPr>
          <p:cNvPr id="3158" name="Rounded Rectangle 3157">
            <a:extLst>
              <a:ext uri="{FF2B5EF4-FFF2-40B4-BE49-F238E27FC236}">
                <a16:creationId xmlns:a16="http://schemas.microsoft.com/office/drawing/2014/main" id="{A9225024-D700-7A07-4088-FBA562E66B16}"/>
              </a:ext>
            </a:extLst>
          </p:cNvPr>
          <p:cNvSpPr/>
          <p:nvPr/>
        </p:nvSpPr>
        <p:spPr>
          <a:xfrm>
            <a:off x="8666851" y="1168407"/>
            <a:ext cx="2413478" cy="5283193"/>
          </a:xfrm>
          <a:prstGeom prst="roundRect">
            <a:avLst>
              <a:gd name="adj" fmla="val 9898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7" name="Rounded Rectangle 3166">
            <a:extLst>
              <a:ext uri="{FF2B5EF4-FFF2-40B4-BE49-F238E27FC236}">
                <a16:creationId xmlns:a16="http://schemas.microsoft.com/office/drawing/2014/main" id="{ABFAC48A-C654-57F8-D483-D3BD5AD6EB72}"/>
              </a:ext>
            </a:extLst>
          </p:cNvPr>
          <p:cNvSpPr/>
          <p:nvPr/>
        </p:nvSpPr>
        <p:spPr>
          <a:xfrm>
            <a:off x="8737315" y="1179208"/>
            <a:ext cx="22575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2" name="TextBox 3161">
            <a:extLst>
              <a:ext uri="{FF2B5EF4-FFF2-40B4-BE49-F238E27FC236}">
                <a16:creationId xmlns:a16="http://schemas.microsoft.com/office/drawing/2014/main" id="{612C0B96-E7AE-C5DF-8C2D-09FFA939C2C7}"/>
              </a:ext>
            </a:extLst>
          </p:cNvPr>
          <p:cNvSpPr txBox="1"/>
          <p:nvPr/>
        </p:nvSpPr>
        <p:spPr>
          <a:xfrm>
            <a:off x="8933979" y="1217112"/>
            <a:ext cx="1419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…</a:t>
            </a:r>
            <a:endParaRPr lang="en-GB" sz="1100" b="1" dirty="0"/>
          </a:p>
        </p:txBody>
      </p:sp>
      <p:sp>
        <p:nvSpPr>
          <p:cNvPr id="3163" name="TextBox 3162">
            <a:extLst>
              <a:ext uri="{FF2B5EF4-FFF2-40B4-BE49-F238E27FC236}">
                <a16:creationId xmlns:a16="http://schemas.microsoft.com/office/drawing/2014/main" id="{13305C5F-CCF2-23BA-91ED-BA49018950C4}"/>
              </a:ext>
            </a:extLst>
          </p:cNvPr>
          <p:cNvSpPr txBox="1"/>
          <p:nvPr/>
        </p:nvSpPr>
        <p:spPr>
          <a:xfrm>
            <a:off x="8933979" y="1414785"/>
            <a:ext cx="14192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grpSp>
        <p:nvGrpSpPr>
          <p:cNvPr id="3171" name="Group 3170">
            <a:extLst>
              <a:ext uri="{FF2B5EF4-FFF2-40B4-BE49-F238E27FC236}">
                <a16:creationId xmlns:a16="http://schemas.microsoft.com/office/drawing/2014/main" id="{362D08C6-DC95-71A8-7017-6C80314500FA}"/>
              </a:ext>
            </a:extLst>
          </p:cNvPr>
          <p:cNvGrpSpPr/>
          <p:nvPr/>
        </p:nvGrpSpPr>
        <p:grpSpPr>
          <a:xfrm>
            <a:off x="10355942" y="1210505"/>
            <a:ext cx="592131" cy="427879"/>
            <a:chOff x="10355942" y="1891334"/>
            <a:chExt cx="592131" cy="427879"/>
          </a:xfrm>
        </p:grpSpPr>
        <p:sp>
          <p:nvSpPr>
            <p:cNvPr id="3164" name="Rounded Rectangle 3163">
              <a:extLst>
                <a:ext uri="{FF2B5EF4-FFF2-40B4-BE49-F238E27FC236}">
                  <a16:creationId xmlns:a16="http://schemas.microsoft.com/office/drawing/2014/main" id="{8C1EC2D3-6C27-B06D-8D94-E33F6E63E18B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65" name="TextBox 3164">
              <a:extLst>
                <a:ext uri="{FF2B5EF4-FFF2-40B4-BE49-F238E27FC236}">
                  <a16:creationId xmlns:a16="http://schemas.microsoft.com/office/drawing/2014/main" id="{23C7FF94-8251-DDDE-F3AD-70C0BB5198AD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66" name="Picture 2">
              <a:extLst>
                <a:ext uri="{FF2B5EF4-FFF2-40B4-BE49-F238E27FC236}">
                  <a16:creationId xmlns:a16="http://schemas.microsoft.com/office/drawing/2014/main" id="{264764BF-BE1E-5895-3F8F-E561DE21C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68" name="Chord 3167">
            <a:extLst>
              <a:ext uri="{FF2B5EF4-FFF2-40B4-BE49-F238E27FC236}">
                <a16:creationId xmlns:a16="http://schemas.microsoft.com/office/drawing/2014/main" id="{EB31F058-449C-D589-6341-EF1B732771C9}"/>
              </a:ext>
            </a:extLst>
          </p:cNvPr>
          <p:cNvSpPr/>
          <p:nvPr/>
        </p:nvSpPr>
        <p:spPr>
          <a:xfrm rot="5400000">
            <a:off x="8746186" y="1189269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12" name="Rounded Rectangle 3211">
            <a:hlinkClick r:id="rId7" action="ppaction://hlinksldjump"/>
            <a:extLst>
              <a:ext uri="{FF2B5EF4-FFF2-40B4-BE49-F238E27FC236}">
                <a16:creationId xmlns:a16="http://schemas.microsoft.com/office/drawing/2014/main" id="{E29FC7B1-896F-3370-5B02-8ABFB6E387DD}"/>
              </a:ext>
            </a:extLst>
          </p:cNvPr>
          <p:cNvSpPr/>
          <p:nvPr/>
        </p:nvSpPr>
        <p:spPr>
          <a:xfrm>
            <a:off x="3424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4" name="TextBox 3213">
            <a:hlinkClick r:id="rId7" action="ppaction://hlinksldjump"/>
            <a:extLst>
              <a:ext uri="{FF2B5EF4-FFF2-40B4-BE49-F238E27FC236}">
                <a16:creationId xmlns:a16="http://schemas.microsoft.com/office/drawing/2014/main" id="{126AA0A4-CF3A-B607-B524-E931224B3356}"/>
              </a:ext>
            </a:extLst>
          </p:cNvPr>
          <p:cNvSpPr txBox="1"/>
          <p:nvPr/>
        </p:nvSpPr>
        <p:spPr>
          <a:xfrm>
            <a:off x="684690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2B69868C-AD13-C164-313C-0AFDE2DB5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23" y="88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5" name="Rounded Rectangle 3214">
            <a:hlinkClick r:id="rId15" action="ppaction://hlinksldjump"/>
            <a:extLst>
              <a:ext uri="{FF2B5EF4-FFF2-40B4-BE49-F238E27FC236}">
                <a16:creationId xmlns:a16="http://schemas.microsoft.com/office/drawing/2014/main" id="{E32AFEEE-5D47-0F72-36C3-ADC670175AF1}"/>
              </a:ext>
            </a:extLst>
          </p:cNvPr>
          <p:cNvSpPr/>
          <p:nvPr/>
        </p:nvSpPr>
        <p:spPr>
          <a:xfrm>
            <a:off x="342425" y="6085584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6" name="TextBox 3215">
            <a:hlinkClick r:id="rId15" action="ppaction://hlinksldjump"/>
            <a:extLst>
              <a:ext uri="{FF2B5EF4-FFF2-40B4-BE49-F238E27FC236}">
                <a16:creationId xmlns:a16="http://schemas.microsoft.com/office/drawing/2014/main" id="{A6CE48F7-A4D2-75CF-023D-823122202495}"/>
              </a:ext>
            </a:extLst>
          </p:cNvPr>
          <p:cNvSpPr txBox="1"/>
          <p:nvPr/>
        </p:nvSpPr>
        <p:spPr>
          <a:xfrm>
            <a:off x="678057" y="6192562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218" name="Picture 4">
            <a:hlinkClick r:id="rId15" action="ppaction://hlinksldjump"/>
            <a:extLst>
              <a:ext uri="{FF2B5EF4-FFF2-40B4-BE49-F238E27FC236}">
                <a16:creationId xmlns:a16="http://schemas.microsoft.com/office/drawing/2014/main" id="{B388B2B0-3F12-E3D3-13A5-270ECC6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7" y="6156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hlinkClick r:id="rId17" action="ppaction://hlinksldjump"/>
            <a:extLst>
              <a:ext uri="{FF2B5EF4-FFF2-40B4-BE49-F238E27FC236}">
                <a16:creationId xmlns:a16="http://schemas.microsoft.com/office/drawing/2014/main" id="{F415AA1F-25E4-75BB-4A7A-BF878E0D09F9}"/>
              </a:ext>
            </a:extLst>
          </p:cNvPr>
          <p:cNvSpPr/>
          <p:nvPr/>
        </p:nvSpPr>
        <p:spPr>
          <a:xfrm>
            <a:off x="220105" y="2360902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5" name="Picture 14">
            <a:hlinkClick r:id="rId17" action="ppaction://hlinksldjump"/>
            <a:extLst>
              <a:ext uri="{FF2B5EF4-FFF2-40B4-BE49-F238E27FC236}">
                <a16:creationId xmlns:a16="http://schemas.microsoft.com/office/drawing/2014/main" id="{E1E5CB00-4677-56EB-EDE7-9126F3867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256510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hlinkClick r:id="rId17" action="ppaction://hlinksldjump"/>
            <a:extLst>
              <a:ext uri="{FF2B5EF4-FFF2-40B4-BE49-F238E27FC236}">
                <a16:creationId xmlns:a16="http://schemas.microsoft.com/office/drawing/2014/main" id="{56FC22E1-9BAE-2E17-26D5-B553AE3C0C10}"/>
              </a:ext>
            </a:extLst>
          </p:cNvPr>
          <p:cNvSpPr txBox="1"/>
          <p:nvPr/>
        </p:nvSpPr>
        <p:spPr>
          <a:xfrm>
            <a:off x="725721" y="2506401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sp>
        <p:nvSpPr>
          <p:cNvPr id="21" name="TextBox 20">
            <a:hlinkClick r:id="rId17" action="ppaction://hlinksldjump"/>
            <a:extLst>
              <a:ext uri="{FF2B5EF4-FFF2-40B4-BE49-F238E27FC236}">
                <a16:creationId xmlns:a16="http://schemas.microsoft.com/office/drawing/2014/main" id="{622B5833-AC4F-75AA-74D0-4111CB446E55}"/>
              </a:ext>
            </a:extLst>
          </p:cNvPr>
          <p:cNvSpPr txBox="1"/>
          <p:nvPr/>
        </p:nvSpPr>
        <p:spPr>
          <a:xfrm>
            <a:off x="725721" y="2793091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How to go</a:t>
            </a:r>
          </a:p>
        </p:txBody>
      </p:sp>
      <p:sp>
        <p:nvSpPr>
          <p:cNvPr id="3140" name="TextBox 3139">
            <a:extLst>
              <a:ext uri="{FF2B5EF4-FFF2-40B4-BE49-F238E27FC236}">
                <a16:creationId xmlns:a16="http://schemas.microsoft.com/office/drawing/2014/main" id="{393F1E61-7B27-C24B-40FD-005430DEC755}"/>
              </a:ext>
            </a:extLst>
          </p:cNvPr>
          <p:cNvSpPr txBox="1"/>
          <p:nvPr/>
        </p:nvSpPr>
        <p:spPr>
          <a:xfrm>
            <a:off x="3907348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3143" name="Rounded Rectangle 3142">
            <a:extLst>
              <a:ext uri="{FF2B5EF4-FFF2-40B4-BE49-F238E27FC236}">
                <a16:creationId xmlns:a16="http://schemas.microsoft.com/office/drawing/2014/main" id="{4786BF38-13CF-4B07-0A5D-6585CA65DAC7}"/>
              </a:ext>
            </a:extLst>
          </p:cNvPr>
          <p:cNvSpPr/>
          <p:nvPr/>
        </p:nvSpPr>
        <p:spPr>
          <a:xfrm>
            <a:off x="2523682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4" name="Rounded Rectangle 3143">
            <a:hlinkClick r:id="rId19" action="ppaction://hlinksldjump"/>
            <a:extLst>
              <a:ext uri="{FF2B5EF4-FFF2-40B4-BE49-F238E27FC236}">
                <a16:creationId xmlns:a16="http://schemas.microsoft.com/office/drawing/2014/main" id="{64BA37DC-DA92-833B-0E87-F1DA1C4803A7}"/>
              </a:ext>
            </a:extLst>
          </p:cNvPr>
          <p:cNvSpPr/>
          <p:nvPr/>
        </p:nvSpPr>
        <p:spPr>
          <a:xfrm>
            <a:off x="2641281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5" name="TextBox 3144">
            <a:hlinkClick r:id="rId19" action="ppaction://hlinksldjump"/>
            <a:extLst>
              <a:ext uri="{FF2B5EF4-FFF2-40B4-BE49-F238E27FC236}">
                <a16:creationId xmlns:a16="http://schemas.microsoft.com/office/drawing/2014/main" id="{D68DCAEF-9A91-3916-7A63-677068CF8F1E}"/>
              </a:ext>
            </a:extLst>
          </p:cNvPr>
          <p:cNvSpPr txBox="1"/>
          <p:nvPr/>
        </p:nvSpPr>
        <p:spPr>
          <a:xfrm>
            <a:off x="2983546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148" name="Picture 2">
            <a:hlinkClick r:id="rId20" action="ppaction://hlinksldjump"/>
            <a:extLst>
              <a:ext uri="{FF2B5EF4-FFF2-40B4-BE49-F238E27FC236}">
                <a16:creationId xmlns:a16="http://schemas.microsoft.com/office/drawing/2014/main" id="{ED16753C-5675-DA72-3B08-BCCEE18C7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470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9" name="Rounded Rectangle 3148">
            <a:extLst>
              <a:ext uri="{FF2B5EF4-FFF2-40B4-BE49-F238E27FC236}">
                <a16:creationId xmlns:a16="http://schemas.microsoft.com/office/drawing/2014/main" id="{AF4471AE-010F-55D7-D10A-27558991E6EA}"/>
              </a:ext>
            </a:extLst>
          </p:cNvPr>
          <p:cNvSpPr/>
          <p:nvPr/>
        </p:nvSpPr>
        <p:spPr>
          <a:xfrm>
            <a:off x="2641280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2" name="Chord 3151">
            <a:extLst>
              <a:ext uri="{FF2B5EF4-FFF2-40B4-BE49-F238E27FC236}">
                <a16:creationId xmlns:a16="http://schemas.microsoft.com/office/drawing/2014/main" id="{CB3469AC-91A1-BF29-E3A2-2211BB0CC668}"/>
              </a:ext>
            </a:extLst>
          </p:cNvPr>
          <p:cNvSpPr/>
          <p:nvPr/>
        </p:nvSpPr>
        <p:spPr>
          <a:xfrm rot="5400000">
            <a:off x="2652430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53" name="TextBox 3152">
            <a:extLst>
              <a:ext uri="{FF2B5EF4-FFF2-40B4-BE49-F238E27FC236}">
                <a16:creationId xmlns:a16="http://schemas.microsoft.com/office/drawing/2014/main" id="{F841B301-FAA3-C4EA-9689-609FF310A260}"/>
              </a:ext>
            </a:extLst>
          </p:cNvPr>
          <p:cNvSpPr txBox="1"/>
          <p:nvPr/>
        </p:nvSpPr>
        <p:spPr>
          <a:xfrm>
            <a:off x="2851403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3154" name="TextBox 3153">
            <a:extLst>
              <a:ext uri="{FF2B5EF4-FFF2-40B4-BE49-F238E27FC236}">
                <a16:creationId xmlns:a16="http://schemas.microsoft.com/office/drawing/2014/main" id="{7106393A-7943-017E-B364-A28DAB93A46E}"/>
              </a:ext>
            </a:extLst>
          </p:cNvPr>
          <p:cNvSpPr txBox="1"/>
          <p:nvPr/>
        </p:nvSpPr>
        <p:spPr>
          <a:xfrm>
            <a:off x="2851404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57" name="Rounded Rectangle 3156">
            <a:hlinkClick r:id="rId22" action="ppaction://hlinksldjump"/>
            <a:extLst>
              <a:ext uri="{FF2B5EF4-FFF2-40B4-BE49-F238E27FC236}">
                <a16:creationId xmlns:a16="http://schemas.microsoft.com/office/drawing/2014/main" id="{E488BCF3-7C99-8E29-83B8-A9E18B0E8D17}"/>
              </a:ext>
            </a:extLst>
          </p:cNvPr>
          <p:cNvSpPr/>
          <p:nvPr/>
        </p:nvSpPr>
        <p:spPr>
          <a:xfrm>
            <a:off x="6994559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60" name="TextBox 3159">
            <a:hlinkClick r:id="rId22" action="ppaction://hlinksldjump"/>
            <a:extLst>
              <a:ext uri="{FF2B5EF4-FFF2-40B4-BE49-F238E27FC236}">
                <a16:creationId xmlns:a16="http://schemas.microsoft.com/office/drawing/2014/main" id="{6FA3936A-C9AC-607C-D0C5-49E7EF94A811}"/>
              </a:ext>
            </a:extLst>
          </p:cNvPr>
          <p:cNvSpPr txBox="1"/>
          <p:nvPr/>
        </p:nvSpPr>
        <p:spPr>
          <a:xfrm>
            <a:off x="7006406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3161" name="Picture 2">
            <a:hlinkClick r:id="rId22" action="ppaction://hlinksldjump"/>
            <a:extLst>
              <a:ext uri="{FF2B5EF4-FFF2-40B4-BE49-F238E27FC236}">
                <a16:creationId xmlns:a16="http://schemas.microsoft.com/office/drawing/2014/main" id="{EE4DD4B7-EE5C-C8A5-A9BD-E7307648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7276744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69" name="Group 3168">
            <a:extLst>
              <a:ext uri="{FF2B5EF4-FFF2-40B4-BE49-F238E27FC236}">
                <a16:creationId xmlns:a16="http://schemas.microsoft.com/office/drawing/2014/main" id="{82F33B85-6600-05D4-406F-1C4CC7E7395E}"/>
              </a:ext>
            </a:extLst>
          </p:cNvPr>
          <p:cNvGrpSpPr/>
          <p:nvPr/>
        </p:nvGrpSpPr>
        <p:grpSpPr>
          <a:xfrm>
            <a:off x="4420868" y="1252761"/>
            <a:ext cx="638752" cy="767344"/>
            <a:chOff x="3156886" y="1252761"/>
            <a:chExt cx="638752" cy="767344"/>
          </a:xfrm>
        </p:grpSpPr>
        <p:sp>
          <p:nvSpPr>
            <p:cNvPr id="3170" name="TextBox 3169">
              <a:extLst>
                <a:ext uri="{FF2B5EF4-FFF2-40B4-BE49-F238E27FC236}">
                  <a16:creationId xmlns:a16="http://schemas.microsoft.com/office/drawing/2014/main" id="{EC55FD44-2F62-26DF-2592-AA0CCCE28DA7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3200" name="Picture 26">
              <a:extLst>
                <a:ext uri="{FF2B5EF4-FFF2-40B4-BE49-F238E27FC236}">
                  <a16:creationId xmlns:a16="http://schemas.microsoft.com/office/drawing/2014/main" id="{944D890D-CF32-9856-218F-1237B932E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01" name="Group 3200">
            <a:extLst>
              <a:ext uri="{FF2B5EF4-FFF2-40B4-BE49-F238E27FC236}">
                <a16:creationId xmlns:a16="http://schemas.microsoft.com/office/drawing/2014/main" id="{663BBD7F-9419-C792-8D50-C01589E86044}"/>
              </a:ext>
            </a:extLst>
          </p:cNvPr>
          <p:cNvGrpSpPr/>
          <p:nvPr/>
        </p:nvGrpSpPr>
        <p:grpSpPr>
          <a:xfrm>
            <a:off x="5234230" y="1251882"/>
            <a:ext cx="729496" cy="768223"/>
            <a:chOff x="3943242" y="1251882"/>
            <a:chExt cx="729496" cy="768223"/>
          </a:xfrm>
        </p:grpSpPr>
        <p:sp>
          <p:nvSpPr>
            <p:cNvPr id="3202" name="TextBox 3201">
              <a:extLst>
                <a:ext uri="{FF2B5EF4-FFF2-40B4-BE49-F238E27FC236}">
                  <a16:creationId xmlns:a16="http://schemas.microsoft.com/office/drawing/2014/main" id="{EA969BF2-4FC3-517E-C322-64BB35CDF3BE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3203" name="Picture 4">
              <a:extLst>
                <a:ext uri="{FF2B5EF4-FFF2-40B4-BE49-F238E27FC236}">
                  <a16:creationId xmlns:a16="http://schemas.microsoft.com/office/drawing/2014/main" id="{2C3F1C84-6FF1-960F-7631-825D4E6BE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04" name="Group 3203">
            <a:extLst>
              <a:ext uri="{FF2B5EF4-FFF2-40B4-BE49-F238E27FC236}">
                <a16:creationId xmlns:a16="http://schemas.microsoft.com/office/drawing/2014/main" id="{C823CABF-A578-12EF-BF17-611DABC274B1}"/>
              </a:ext>
            </a:extLst>
          </p:cNvPr>
          <p:cNvGrpSpPr/>
          <p:nvPr/>
        </p:nvGrpSpPr>
        <p:grpSpPr>
          <a:xfrm>
            <a:off x="6156183" y="1251882"/>
            <a:ext cx="638752" cy="768223"/>
            <a:chOff x="4794134" y="1251882"/>
            <a:chExt cx="638752" cy="768223"/>
          </a:xfrm>
        </p:grpSpPr>
        <p:sp>
          <p:nvSpPr>
            <p:cNvPr id="3205" name="TextBox 3204">
              <a:extLst>
                <a:ext uri="{FF2B5EF4-FFF2-40B4-BE49-F238E27FC236}">
                  <a16:creationId xmlns:a16="http://schemas.microsoft.com/office/drawing/2014/main" id="{D4ECE81A-AEC8-5B76-776B-0D9A102F7E3E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3206" name="Picture 6">
              <a:extLst>
                <a:ext uri="{FF2B5EF4-FFF2-40B4-BE49-F238E27FC236}">
                  <a16:creationId xmlns:a16="http://schemas.microsoft.com/office/drawing/2014/main" id="{7F671FA8-8889-339A-E574-7607DEDD6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07" name="Straight Connector 3206">
            <a:extLst>
              <a:ext uri="{FF2B5EF4-FFF2-40B4-BE49-F238E27FC236}">
                <a16:creationId xmlns:a16="http://schemas.microsoft.com/office/drawing/2014/main" id="{EC0476C2-3893-08BD-1BF9-C61B126AC23F}"/>
              </a:ext>
            </a:extLst>
          </p:cNvPr>
          <p:cNvCxnSpPr>
            <a:cxnSpLocks/>
          </p:cNvCxnSpPr>
          <p:nvPr/>
        </p:nvCxnSpPr>
        <p:spPr>
          <a:xfrm>
            <a:off x="4321829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8" name="Straight Connector 3207">
            <a:extLst>
              <a:ext uri="{FF2B5EF4-FFF2-40B4-BE49-F238E27FC236}">
                <a16:creationId xmlns:a16="http://schemas.microsoft.com/office/drawing/2014/main" id="{7D7E097F-8D37-5EDE-F5E1-6E487CDAF7CC}"/>
              </a:ext>
            </a:extLst>
          </p:cNvPr>
          <p:cNvCxnSpPr>
            <a:cxnSpLocks/>
          </p:cNvCxnSpPr>
          <p:nvPr/>
        </p:nvCxnSpPr>
        <p:spPr>
          <a:xfrm>
            <a:off x="5158660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0" name="Straight Connector 3209">
            <a:extLst>
              <a:ext uri="{FF2B5EF4-FFF2-40B4-BE49-F238E27FC236}">
                <a16:creationId xmlns:a16="http://schemas.microsoft.com/office/drawing/2014/main" id="{9A8B04A8-C0CF-357B-30D6-DFAF185B984E}"/>
              </a:ext>
            </a:extLst>
          </p:cNvPr>
          <p:cNvCxnSpPr>
            <a:cxnSpLocks/>
          </p:cNvCxnSpPr>
          <p:nvPr/>
        </p:nvCxnSpPr>
        <p:spPr>
          <a:xfrm>
            <a:off x="6039295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11" name="Picture 10">
            <a:extLst>
              <a:ext uri="{FF2B5EF4-FFF2-40B4-BE49-F238E27FC236}">
                <a16:creationId xmlns:a16="http://schemas.microsoft.com/office/drawing/2014/main" id="{4804C5B2-8A2A-8B55-FCF1-ADCFB040A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040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3" name="Straight Connector 3212">
            <a:extLst>
              <a:ext uri="{FF2B5EF4-FFF2-40B4-BE49-F238E27FC236}">
                <a16:creationId xmlns:a16="http://schemas.microsoft.com/office/drawing/2014/main" id="{4F810886-3D06-6925-9D2F-EE588B0F12ED}"/>
              </a:ext>
            </a:extLst>
          </p:cNvPr>
          <p:cNvCxnSpPr>
            <a:cxnSpLocks/>
          </p:cNvCxnSpPr>
          <p:nvPr/>
        </p:nvCxnSpPr>
        <p:spPr>
          <a:xfrm>
            <a:off x="6908761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7" name="Straight Connector 3216">
            <a:extLst>
              <a:ext uri="{FF2B5EF4-FFF2-40B4-BE49-F238E27FC236}">
                <a16:creationId xmlns:a16="http://schemas.microsoft.com/office/drawing/2014/main" id="{6939B55C-F2F8-4CBB-DD69-C631EA0BB202}"/>
              </a:ext>
            </a:extLst>
          </p:cNvPr>
          <p:cNvCxnSpPr>
            <a:cxnSpLocks/>
          </p:cNvCxnSpPr>
          <p:nvPr/>
        </p:nvCxnSpPr>
        <p:spPr>
          <a:xfrm>
            <a:off x="2529157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9" name="Straight Connector 3218">
            <a:extLst>
              <a:ext uri="{FF2B5EF4-FFF2-40B4-BE49-F238E27FC236}">
                <a16:creationId xmlns:a16="http://schemas.microsoft.com/office/drawing/2014/main" id="{5072DAFD-5E27-FAD3-21C2-BE9BE188534E}"/>
              </a:ext>
            </a:extLst>
          </p:cNvPr>
          <p:cNvCxnSpPr>
            <a:cxnSpLocks/>
          </p:cNvCxnSpPr>
          <p:nvPr/>
        </p:nvCxnSpPr>
        <p:spPr>
          <a:xfrm>
            <a:off x="2529157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0" name="TextBox 3219">
            <a:extLst>
              <a:ext uri="{FF2B5EF4-FFF2-40B4-BE49-F238E27FC236}">
                <a16:creationId xmlns:a16="http://schemas.microsoft.com/office/drawing/2014/main" id="{F856BBC8-2387-E229-AA1E-F299F8CDFCB3}"/>
              </a:ext>
            </a:extLst>
          </p:cNvPr>
          <p:cNvSpPr txBox="1"/>
          <p:nvPr/>
        </p:nvSpPr>
        <p:spPr>
          <a:xfrm>
            <a:off x="3558746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3221" name="TextBox 3220">
            <a:extLst>
              <a:ext uri="{FF2B5EF4-FFF2-40B4-BE49-F238E27FC236}">
                <a16:creationId xmlns:a16="http://schemas.microsoft.com/office/drawing/2014/main" id="{9AE9572A-5023-A0A1-6D80-20F18749B748}"/>
              </a:ext>
            </a:extLst>
          </p:cNvPr>
          <p:cNvSpPr txBox="1"/>
          <p:nvPr/>
        </p:nvSpPr>
        <p:spPr>
          <a:xfrm>
            <a:off x="438725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3222" name="TextBox 3221">
            <a:extLst>
              <a:ext uri="{FF2B5EF4-FFF2-40B4-BE49-F238E27FC236}">
                <a16:creationId xmlns:a16="http://schemas.microsoft.com/office/drawing/2014/main" id="{8A3911C5-16BB-4A31-FCAD-DE3AF0B339D4}"/>
              </a:ext>
            </a:extLst>
          </p:cNvPr>
          <p:cNvSpPr txBox="1"/>
          <p:nvPr/>
        </p:nvSpPr>
        <p:spPr>
          <a:xfrm>
            <a:off x="5253571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3223" name="TextBox 3222">
            <a:extLst>
              <a:ext uri="{FF2B5EF4-FFF2-40B4-BE49-F238E27FC236}">
                <a16:creationId xmlns:a16="http://schemas.microsoft.com/office/drawing/2014/main" id="{3EEF3677-4C53-087C-C23C-F8013C88C6DF}"/>
              </a:ext>
            </a:extLst>
          </p:cNvPr>
          <p:cNvSpPr txBox="1"/>
          <p:nvPr/>
        </p:nvSpPr>
        <p:spPr>
          <a:xfrm>
            <a:off x="6123036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3224" name="TextBox 3223">
            <a:extLst>
              <a:ext uri="{FF2B5EF4-FFF2-40B4-BE49-F238E27FC236}">
                <a16:creationId xmlns:a16="http://schemas.microsoft.com/office/drawing/2014/main" id="{5875142B-7889-F867-D890-970111481139}"/>
              </a:ext>
            </a:extLst>
          </p:cNvPr>
          <p:cNvSpPr txBox="1"/>
          <p:nvPr/>
        </p:nvSpPr>
        <p:spPr>
          <a:xfrm>
            <a:off x="438585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3225" name="TextBox 3224">
            <a:extLst>
              <a:ext uri="{FF2B5EF4-FFF2-40B4-BE49-F238E27FC236}">
                <a16:creationId xmlns:a16="http://schemas.microsoft.com/office/drawing/2014/main" id="{B9A16C5F-DE49-7A92-5F89-9739A4C2AA05}"/>
              </a:ext>
            </a:extLst>
          </p:cNvPr>
          <p:cNvSpPr txBox="1"/>
          <p:nvPr/>
        </p:nvSpPr>
        <p:spPr>
          <a:xfrm>
            <a:off x="5252170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3226" name="TextBox 3225">
            <a:extLst>
              <a:ext uri="{FF2B5EF4-FFF2-40B4-BE49-F238E27FC236}">
                <a16:creationId xmlns:a16="http://schemas.microsoft.com/office/drawing/2014/main" id="{31BA8F15-076A-817C-1F0A-8CDA1DDBBD67}"/>
              </a:ext>
            </a:extLst>
          </p:cNvPr>
          <p:cNvSpPr txBox="1"/>
          <p:nvPr/>
        </p:nvSpPr>
        <p:spPr>
          <a:xfrm>
            <a:off x="4635726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3229" name="TextBox 3228">
            <a:extLst>
              <a:ext uri="{FF2B5EF4-FFF2-40B4-BE49-F238E27FC236}">
                <a16:creationId xmlns:a16="http://schemas.microsoft.com/office/drawing/2014/main" id="{A4A9CA11-A6BA-ED29-8A83-66082916A572}"/>
              </a:ext>
            </a:extLst>
          </p:cNvPr>
          <p:cNvSpPr txBox="1"/>
          <p:nvPr/>
        </p:nvSpPr>
        <p:spPr>
          <a:xfrm>
            <a:off x="8735309" y="806144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 All Attractions List –––</a:t>
            </a:r>
          </a:p>
        </p:txBody>
      </p:sp>
      <p:sp>
        <p:nvSpPr>
          <p:cNvPr id="3230" name="Rounded Rectangle 3229">
            <a:extLst>
              <a:ext uri="{FF2B5EF4-FFF2-40B4-BE49-F238E27FC236}">
                <a16:creationId xmlns:a16="http://schemas.microsoft.com/office/drawing/2014/main" id="{D1497434-9FB4-97D6-D827-0A1397728E92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32" name="Rounded Rectangle 3231">
            <a:extLst>
              <a:ext uri="{FF2B5EF4-FFF2-40B4-BE49-F238E27FC236}">
                <a16:creationId xmlns:a16="http://schemas.microsoft.com/office/drawing/2014/main" id="{789CAA27-AD7F-D705-84F6-8F4A5138548F}"/>
              </a:ext>
            </a:extLst>
          </p:cNvPr>
          <p:cNvSpPr/>
          <p:nvPr/>
        </p:nvSpPr>
        <p:spPr>
          <a:xfrm>
            <a:off x="8728795" y="5872976"/>
            <a:ext cx="226610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33" name="TextBox 3232">
            <a:extLst>
              <a:ext uri="{FF2B5EF4-FFF2-40B4-BE49-F238E27FC236}">
                <a16:creationId xmlns:a16="http://schemas.microsoft.com/office/drawing/2014/main" id="{A38A64D3-AE58-1611-C3E7-3BAFE5D8AB72}"/>
              </a:ext>
            </a:extLst>
          </p:cNvPr>
          <p:cNvSpPr txBox="1"/>
          <p:nvPr/>
        </p:nvSpPr>
        <p:spPr>
          <a:xfrm>
            <a:off x="8938917" y="591088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Cartoon Carnival, …</a:t>
            </a:r>
            <a:endParaRPr lang="en-GB" sz="1100" b="1" dirty="0"/>
          </a:p>
        </p:txBody>
      </p:sp>
      <p:sp>
        <p:nvSpPr>
          <p:cNvPr id="3234" name="TextBox 3233">
            <a:extLst>
              <a:ext uri="{FF2B5EF4-FFF2-40B4-BE49-F238E27FC236}">
                <a16:creationId xmlns:a16="http://schemas.microsoft.com/office/drawing/2014/main" id="{3EFAADE1-0EE0-7BEF-A911-9AB07FAB89D0}"/>
              </a:ext>
            </a:extLst>
          </p:cNvPr>
          <p:cNvSpPr txBox="1"/>
          <p:nvPr/>
        </p:nvSpPr>
        <p:spPr>
          <a:xfrm>
            <a:off x="8938917" y="6108553"/>
            <a:ext cx="18042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Animated Paradise, …</a:t>
            </a:r>
            <a:endParaRPr lang="en-GB" sz="900" dirty="0"/>
          </a:p>
        </p:txBody>
      </p:sp>
      <p:sp>
        <p:nvSpPr>
          <p:cNvPr id="3238" name="Chord 3237">
            <a:extLst>
              <a:ext uri="{FF2B5EF4-FFF2-40B4-BE49-F238E27FC236}">
                <a16:creationId xmlns:a16="http://schemas.microsoft.com/office/drawing/2014/main" id="{5171061D-515C-DFFD-1EB0-C77C6EB15B37}"/>
              </a:ext>
            </a:extLst>
          </p:cNvPr>
          <p:cNvSpPr/>
          <p:nvPr/>
        </p:nvSpPr>
        <p:spPr>
          <a:xfrm rot="5400000">
            <a:off x="8739945" y="588286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40" name="Rounded Rectangle 3239">
            <a:extLst>
              <a:ext uri="{FF2B5EF4-FFF2-40B4-BE49-F238E27FC236}">
                <a16:creationId xmlns:a16="http://schemas.microsoft.com/office/drawing/2014/main" id="{A2CF6629-A3FB-4EC4-FBDD-DCCF60728519}"/>
              </a:ext>
            </a:extLst>
          </p:cNvPr>
          <p:cNvSpPr/>
          <p:nvPr/>
        </p:nvSpPr>
        <p:spPr>
          <a:xfrm>
            <a:off x="8728796" y="5358183"/>
            <a:ext cx="226610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41" name="TextBox 3240">
            <a:extLst>
              <a:ext uri="{FF2B5EF4-FFF2-40B4-BE49-F238E27FC236}">
                <a16:creationId xmlns:a16="http://schemas.microsoft.com/office/drawing/2014/main" id="{3E2392A4-B832-BD7D-438C-7579D57D8DF8}"/>
              </a:ext>
            </a:extLst>
          </p:cNvPr>
          <p:cNvSpPr txBox="1"/>
          <p:nvPr/>
        </p:nvSpPr>
        <p:spPr>
          <a:xfrm>
            <a:off x="8938918" y="5396087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 err="1">
                <a:latin typeface="Univers Light" panose="020B0403020202020204" pitchFamily="34" charset="0"/>
              </a:rPr>
              <a:t>Colourpop</a:t>
            </a:r>
            <a:r>
              <a:rPr lang="en-GB" sz="1100" b="1" dirty="0">
                <a:latin typeface="Univers Light" panose="020B0403020202020204" pitchFamily="34" charset="0"/>
              </a:rPr>
              <a:t> Cones, …</a:t>
            </a:r>
            <a:endParaRPr lang="en-GB" sz="1100" b="1" dirty="0"/>
          </a:p>
        </p:txBody>
      </p:sp>
      <p:sp>
        <p:nvSpPr>
          <p:cNvPr id="3242" name="TextBox 3241">
            <a:extLst>
              <a:ext uri="{FF2B5EF4-FFF2-40B4-BE49-F238E27FC236}">
                <a16:creationId xmlns:a16="http://schemas.microsoft.com/office/drawing/2014/main" id="{67D61091-1413-1396-C2F9-8DAA0C838D86}"/>
              </a:ext>
            </a:extLst>
          </p:cNvPr>
          <p:cNvSpPr txBox="1"/>
          <p:nvPr/>
        </p:nvSpPr>
        <p:spPr>
          <a:xfrm>
            <a:off x="8938919" y="5593760"/>
            <a:ext cx="192494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Animated Paradise, …</a:t>
            </a:r>
            <a:endParaRPr lang="en-GB" sz="900" dirty="0"/>
          </a:p>
        </p:txBody>
      </p:sp>
      <p:sp>
        <p:nvSpPr>
          <p:cNvPr id="3243" name="Chord 3242">
            <a:extLst>
              <a:ext uri="{FF2B5EF4-FFF2-40B4-BE49-F238E27FC236}">
                <a16:creationId xmlns:a16="http://schemas.microsoft.com/office/drawing/2014/main" id="{005B7FB7-3A78-5A25-B7F7-E1ACDEDC812F}"/>
              </a:ext>
            </a:extLst>
          </p:cNvPr>
          <p:cNvSpPr/>
          <p:nvPr/>
        </p:nvSpPr>
        <p:spPr>
          <a:xfrm rot="5400000">
            <a:off x="8738493" y="5368075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248" name="Group 3247">
            <a:extLst>
              <a:ext uri="{FF2B5EF4-FFF2-40B4-BE49-F238E27FC236}">
                <a16:creationId xmlns:a16="http://schemas.microsoft.com/office/drawing/2014/main" id="{4A3D619F-C8CC-D78C-18D1-FB6D98C9F972}"/>
              </a:ext>
            </a:extLst>
          </p:cNvPr>
          <p:cNvGrpSpPr/>
          <p:nvPr/>
        </p:nvGrpSpPr>
        <p:grpSpPr>
          <a:xfrm>
            <a:off x="10353222" y="5397985"/>
            <a:ext cx="592131" cy="427879"/>
            <a:chOff x="10355942" y="1891334"/>
            <a:chExt cx="592131" cy="427879"/>
          </a:xfrm>
        </p:grpSpPr>
        <p:sp>
          <p:nvSpPr>
            <p:cNvPr id="3249" name="Rounded Rectangle 3248">
              <a:extLst>
                <a:ext uri="{FF2B5EF4-FFF2-40B4-BE49-F238E27FC236}">
                  <a16:creationId xmlns:a16="http://schemas.microsoft.com/office/drawing/2014/main" id="{76EBD152-6BAE-02DD-FF60-2C974801F2F8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250" name="TextBox 3249">
              <a:extLst>
                <a:ext uri="{FF2B5EF4-FFF2-40B4-BE49-F238E27FC236}">
                  <a16:creationId xmlns:a16="http://schemas.microsoft.com/office/drawing/2014/main" id="{2800EC30-20A5-FC72-626D-0FD0F2E620D4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251" name="Picture 2">
              <a:extLst>
                <a:ext uri="{FF2B5EF4-FFF2-40B4-BE49-F238E27FC236}">
                  <a16:creationId xmlns:a16="http://schemas.microsoft.com/office/drawing/2014/main" id="{47A235BC-C94F-E41A-ADE0-1992257F2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52" name="Group 3251">
            <a:extLst>
              <a:ext uri="{FF2B5EF4-FFF2-40B4-BE49-F238E27FC236}">
                <a16:creationId xmlns:a16="http://schemas.microsoft.com/office/drawing/2014/main" id="{9E9745EC-0BA7-2F9F-40F4-A9190CDEAA34}"/>
              </a:ext>
            </a:extLst>
          </p:cNvPr>
          <p:cNvGrpSpPr/>
          <p:nvPr/>
        </p:nvGrpSpPr>
        <p:grpSpPr>
          <a:xfrm>
            <a:off x="10353222" y="5905711"/>
            <a:ext cx="592131" cy="427879"/>
            <a:chOff x="10355942" y="1891334"/>
            <a:chExt cx="592131" cy="427879"/>
          </a:xfrm>
        </p:grpSpPr>
        <p:sp>
          <p:nvSpPr>
            <p:cNvPr id="3253" name="Rounded Rectangle 3252">
              <a:extLst>
                <a:ext uri="{FF2B5EF4-FFF2-40B4-BE49-F238E27FC236}">
                  <a16:creationId xmlns:a16="http://schemas.microsoft.com/office/drawing/2014/main" id="{FCA78FF3-0BDE-F3E4-8080-F6B481B3C0F8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254" name="TextBox 3253">
              <a:extLst>
                <a:ext uri="{FF2B5EF4-FFF2-40B4-BE49-F238E27FC236}">
                  <a16:creationId xmlns:a16="http://schemas.microsoft.com/office/drawing/2014/main" id="{C9D2AD0F-85C2-35B4-8927-CA3363B4E71F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255" name="Picture 2">
              <a:extLst>
                <a:ext uri="{FF2B5EF4-FFF2-40B4-BE49-F238E27FC236}">
                  <a16:creationId xmlns:a16="http://schemas.microsoft.com/office/drawing/2014/main" id="{25593DF5-0781-32A2-A5DA-DE5541090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56" name="Rounded Rectangle 3255">
            <a:hlinkClick r:id="rId28" action="ppaction://hlinksldjump"/>
            <a:extLst>
              <a:ext uri="{FF2B5EF4-FFF2-40B4-BE49-F238E27FC236}">
                <a16:creationId xmlns:a16="http://schemas.microsoft.com/office/drawing/2014/main" id="{5188E53A-A132-B0BD-68D0-F76D92877CE3}"/>
              </a:ext>
            </a:extLst>
          </p:cNvPr>
          <p:cNvSpPr/>
          <p:nvPr/>
        </p:nvSpPr>
        <p:spPr>
          <a:xfrm>
            <a:off x="218523" y="4076056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257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F6E388D6-33DF-34B0-1157-82DBAA17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5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8" name="TextBox 3257">
            <a:hlinkClick r:id="rId28" action="ppaction://hlinksldjump"/>
            <a:extLst>
              <a:ext uri="{FF2B5EF4-FFF2-40B4-BE49-F238E27FC236}">
                <a16:creationId xmlns:a16="http://schemas.microsoft.com/office/drawing/2014/main" id="{4D9A528E-F935-381C-C696-1F5EC65C09F2}"/>
              </a:ext>
            </a:extLst>
          </p:cNvPr>
          <p:cNvSpPr txBox="1"/>
          <p:nvPr/>
        </p:nvSpPr>
        <p:spPr>
          <a:xfrm>
            <a:off x="725721" y="4202932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sp>
        <p:nvSpPr>
          <p:cNvPr id="3259" name="TextBox 3258">
            <a:hlinkClick r:id="rId28" action="ppaction://hlinksldjump"/>
            <a:extLst>
              <a:ext uri="{FF2B5EF4-FFF2-40B4-BE49-F238E27FC236}">
                <a16:creationId xmlns:a16="http://schemas.microsoft.com/office/drawing/2014/main" id="{44877A72-F976-E65C-9F00-94D8B50FD7E0}"/>
              </a:ext>
            </a:extLst>
          </p:cNvPr>
          <p:cNvSpPr txBox="1"/>
          <p:nvPr/>
        </p:nvSpPr>
        <p:spPr>
          <a:xfrm>
            <a:off x="725721" y="4489622"/>
            <a:ext cx="1315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Past interactions</a:t>
            </a:r>
          </a:p>
        </p:txBody>
      </p:sp>
    </p:spTree>
    <p:extLst>
      <p:ext uri="{BB962C8B-B14F-4D97-AF65-F5344CB8AC3E}">
        <p14:creationId xmlns:p14="http://schemas.microsoft.com/office/powerpoint/2010/main" val="2302752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B4FC6-B80B-5AC9-BCED-C3925C72D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7FBDF8C-50FC-E65D-E6DF-2C6546FCB489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38E0993-765B-1C7B-B54F-BF16BD6BFAC8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96BD172B-1281-C1B3-7241-571C97EECED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E63027-BFCA-01C4-92E0-314A4ED5660E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84BEA7C-9E91-C684-4C96-93D8289CFB8B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4DBE4-5572-453C-6569-3243410F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C8A5DA-F600-946F-DB6E-0848C51AE9A7}"/>
              </a:ext>
            </a:extLst>
          </p:cNvPr>
          <p:cNvSpPr/>
          <p:nvPr/>
        </p:nvSpPr>
        <p:spPr>
          <a:xfrm>
            <a:off x="193490" y="702318"/>
            <a:ext cx="2097871" cy="5944430"/>
          </a:xfrm>
          <a:prstGeom prst="roundRect">
            <a:avLst>
              <a:gd name="adj" fmla="val 1801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5BBF56F3-6174-4FB4-4218-8DA6CC226BD6}"/>
              </a:ext>
            </a:extLst>
          </p:cNvPr>
          <p:cNvSpPr/>
          <p:nvPr/>
        </p:nvSpPr>
        <p:spPr>
          <a:xfrm>
            <a:off x="220105" y="1503325"/>
            <a:ext cx="2049648" cy="831842"/>
          </a:xfrm>
          <a:prstGeom prst="roundRect">
            <a:avLst>
              <a:gd name="adj" fmla="val 1253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2BB9D084-9D7D-9DDD-8A1D-37E856F8C25E}"/>
              </a:ext>
            </a:extLst>
          </p:cNvPr>
          <p:cNvSpPr txBox="1"/>
          <p:nvPr/>
        </p:nvSpPr>
        <p:spPr>
          <a:xfrm>
            <a:off x="725721" y="1635379"/>
            <a:ext cx="543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560C432C-FD79-2010-6CD5-3D2EF13D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1701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BD1002-E67C-0F27-8B92-200B047BC449}"/>
              </a:ext>
            </a:extLst>
          </p:cNvPr>
          <p:cNvCxnSpPr>
            <a:cxnSpLocks/>
          </p:cNvCxnSpPr>
          <p:nvPr/>
        </p:nvCxnSpPr>
        <p:spPr>
          <a:xfrm>
            <a:off x="206076" y="1323716"/>
            <a:ext cx="2085285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C46989-8782-E205-B688-2023CCC87930}"/>
              </a:ext>
            </a:extLst>
          </p:cNvPr>
          <p:cNvCxnSpPr>
            <a:cxnSpLocks/>
          </p:cNvCxnSpPr>
          <p:nvPr/>
        </p:nvCxnSpPr>
        <p:spPr>
          <a:xfrm>
            <a:off x="198201" y="6000820"/>
            <a:ext cx="2093160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8" name="TextBox 2097">
            <a:hlinkClick r:id="rId4" action="ppaction://hlinksldjump"/>
            <a:extLst>
              <a:ext uri="{FF2B5EF4-FFF2-40B4-BE49-F238E27FC236}">
                <a16:creationId xmlns:a16="http://schemas.microsoft.com/office/drawing/2014/main" id="{15646223-823B-B18B-2245-2A5708185FA7}"/>
              </a:ext>
            </a:extLst>
          </p:cNvPr>
          <p:cNvSpPr txBox="1"/>
          <p:nvPr/>
        </p:nvSpPr>
        <p:spPr>
          <a:xfrm>
            <a:off x="725721" y="1922069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Park Map</a:t>
            </a:r>
          </a:p>
        </p:txBody>
      </p:sp>
      <p:sp>
        <p:nvSpPr>
          <p:cNvPr id="3212" name="Rounded Rectangle 3211">
            <a:hlinkClick r:id="rId7" action="ppaction://hlinksldjump"/>
            <a:extLst>
              <a:ext uri="{FF2B5EF4-FFF2-40B4-BE49-F238E27FC236}">
                <a16:creationId xmlns:a16="http://schemas.microsoft.com/office/drawing/2014/main" id="{B6CAF0F7-96D7-7565-4C3C-C793D82199A6}"/>
              </a:ext>
            </a:extLst>
          </p:cNvPr>
          <p:cNvSpPr/>
          <p:nvPr/>
        </p:nvSpPr>
        <p:spPr>
          <a:xfrm>
            <a:off x="3424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4" name="TextBox 3213">
            <a:hlinkClick r:id="rId7" action="ppaction://hlinksldjump"/>
            <a:extLst>
              <a:ext uri="{FF2B5EF4-FFF2-40B4-BE49-F238E27FC236}">
                <a16:creationId xmlns:a16="http://schemas.microsoft.com/office/drawing/2014/main" id="{CF1CE616-8843-3847-2634-CFE6F0272A16}"/>
              </a:ext>
            </a:extLst>
          </p:cNvPr>
          <p:cNvSpPr txBox="1"/>
          <p:nvPr/>
        </p:nvSpPr>
        <p:spPr>
          <a:xfrm>
            <a:off x="684690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B7C51528-EE79-1717-E796-0281987C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23" y="88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5" name="Rounded Rectangle 3214">
            <a:hlinkClick r:id="rId9" action="ppaction://hlinksldjump"/>
            <a:extLst>
              <a:ext uri="{FF2B5EF4-FFF2-40B4-BE49-F238E27FC236}">
                <a16:creationId xmlns:a16="http://schemas.microsoft.com/office/drawing/2014/main" id="{1F77C6AB-555F-418A-6FEE-F1CB094B52F1}"/>
              </a:ext>
            </a:extLst>
          </p:cNvPr>
          <p:cNvSpPr/>
          <p:nvPr/>
        </p:nvSpPr>
        <p:spPr>
          <a:xfrm>
            <a:off x="342425" y="6085584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6" name="TextBox 3215">
            <a:hlinkClick r:id="rId9" action="ppaction://hlinksldjump"/>
            <a:extLst>
              <a:ext uri="{FF2B5EF4-FFF2-40B4-BE49-F238E27FC236}">
                <a16:creationId xmlns:a16="http://schemas.microsoft.com/office/drawing/2014/main" id="{0EDBD925-CCAD-70A0-F993-58C33AF35088}"/>
              </a:ext>
            </a:extLst>
          </p:cNvPr>
          <p:cNvSpPr txBox="1"/>
          <p:nvPr/>
        </p:nvSpPr>
        <p:spPr>
          <a:xfrm>
            <a:off x="678057" y="6192562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218" name="Picture 4">
            <a:hlinkClick r:id="rId9" action="ppaction://hlinksldjump"/>
            <a:extLst>
              <a:ext uri="{FF2B5EF4-FFF2-40B4-BE49-F238E27FC236}">
                <a16:creationId xmlns:a16="http://schemas.microsoft.com/office/drawing/2014/main" id="{682D26BC-0E58-2780-70A5-07A2960E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7" y="6156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hlinkClick r:id="rId11" action="ppaction://hlinksldjump"/>
            <a:extLst>
              <a:ext uri="{FF2B5EF4-FFF2-40B4-BE49-F238E27FC236}">
                <a16:creationId xmlns:a16="http://schemas.microsoft.com/office/drawing/2014/main" id="{E918AC56-BA9D-7D70-7766-B669FEA52C59}"/>
              </a:ext>
            </a:extLst>
          </p:cNvPr>
          <p:cNvSpPr/>
          <p:nvPr/>
        </p:nvSpPr>
        <p:spPr>
          <a:xfrm>
            <a:off x="220105" y="2360902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5" name="Picture 14">
            <a:hlinkClick r:id="rId11" action="ppaction://hlinksldjump"/>
            <a:extLst>
              <a:ext uri="{FF2B5EF4-FFF2-40B4-BE49-F238E27FC236}">
                <a16:creationId xmlns:a16="http://schemas.microsoft.com/office/drawing/2014/main" id="{6159E174-CD57-9478-7786-6AB6611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256510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hlinkClick r:id="rId11" action="ppaction://hlinksldjump"/>
            <a:extLst>
              <a:ext uri="{FF2B5EF4-FFF2-40B4-BE49-F238E27FC236}">
                <a16:creationId xmlns:a16="http://schemas.microsoft.com/office/drawing/2014/main" id="{1AB0D835-F2EF-443E-81AC-F7DA8E850DCE}"/>
              </a:ext>
            </a:extLst>
          </p:cNvPr>
          <p:cNvSpPr txBox="1"/>
          <p:nvPr/>
        </p:nvSpPr>
        <p:spPr>
          <a:xfrm>
            <a:off x="725721" y="2506401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sp>
        <p:nvSpPr>
          <p:cNvPr id="21" name="TextBox 20">
            <a:hlinkClick r:id="rId11" action="ppaction://hlinksldjump"/>
            <a:extLst>
              <a:ext uri="{FF2B5EF4-FFF2-40B4-BE49-F238E27FC236}">
                <a16:creationId xmlns:a16="http://schemas.microsoft.com/office/drawing/2014/main" id="{13F7B2E5-37E3-2D20-882E-47401035B832}"/>
              </a:ext>
            </a:extLst>
          </p:cNvPr>
          <p:cNvSpPr txBox="1"/>
          <p:nvPr/>
        </p:nvSpPr>
        <p:spPr>
          <a:xfrm>
            <a:off x="725721" y="2793091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How to go</a:t>
            </a:r>
          </a:p>
        </p:txBody>
      </p:sp>
      <p:sp>
        <p:nvSpPr>
          <p:cNvPr id="3256" name="Rounded Rectangle 3255">
            <a:hlinkClick r:id="rId7" action="ppaction://hlinksldjump"/>
            <a:extLst>
              <a:ext uri="{FF2B5EF4-FFF2-40B4-BE49-F238E27FC236}">
                <a16:creationId xmlns:a16="http://schemas.microsoft.com/office/drawing/2014/main" id="{B6ECD18D-42AF-CBFA-0EA1-484D0D4F3FB7}"/>
              </a:ext>
            </a:extLst>
          </p:cNvPr>
          <p:cNvSpPr/>
          <p:nvPr/>
        </p:nvSpPr>
        <p:spPr>
          <a:xfrm>
            <a:off x="218523" y="4076056"/>
            <a:ext cx="2049648" cy="831842"/>
          </a:xfrm>
          <a:prstGeom prst="roundRect">
            <a:avLst>
              <a:gd name="adj" fmla="val 15514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257" name="Picture 18">
            <a:hlinkClick r:id="rId7" action="ppaction://hlinksldjump"/>
            <a:extLst>
              <a:ext uri="{FF2B5EF4-FFF2-40B4-BE49-F238E27FC236}">
                <a16:creationId xmlns:a16="http://schemas.microsoft.com/office/drawing/2014/main" id="{F49986A4-9E18-31AE-4D61-47583994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5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8" name="TextBox 3257">
            <a:hlinkClick r:id="rId7" action="ppaction://hlinksldjump"/>
            <a:extLst>
              <a:ext uri="{FF2B5EF4-FFF2-40B4-BE49-F238E27FC236}">
                <a16:creationId xmlns:a16="http://schemas.microsoft.com/office/drawing/2014/main" id="{3FB03299-BE80-08B2-32B7-69576E7DCCC2}"/>
              </a:ext>
            </a:extLst>
          </p:cNvPr>
          <p:cNvSpPr txBox="1"/>
          <p:nvPr/>
        </p:nvSpPr>
        <p:spPr>
          <a:xfrm>
            <a:off x="725721" y="4202932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Univers Light" panose="020B0403020202020204" pitchFamily="34" charset="0"/>
              </a:rPr>
              <a:t>History</a:t>
            </a:r>
          </a:p>
        </p:txBody>
      </p:sp>
      <p:sp>
        <p:nvSpPr>
          <p:cNvPr id="3259" name="TextBox 3258">
            <a:hlinkClick r:id="rId7" action="ppaction://hlinksldjump"/>
            <a:extLst>
              <a:ext uri="{FF2B5EF4-FFF2-40B4-BE49-F238E27FC236}">
                <a16:creationId xmlns:a16="http://schemas.microsoft.com/office/drawing/2014/main" id="{04E4E476-7279-A248-3240-7976BB3F4215}"/>
              </a:ext>
            </a:extLst>
          </p:cNvPr>
          <p:cNvSpPr txBox="1"/>
          <p:nvPr/>
        </p:nvSpPr>
        <p:spPr>
          <a:xfrm>
            <a:off x="725721" y="4489622"/>
            <a:ext cx="1315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Univers Light" panose="020B0403020202020204" pitchFamily="34" charset="0"/>
              </a:rPr>
              <a:t>Past interactions</a:t>
            </a:r>
          </a:p>
        </p:txBody>
      </p:sp>
      <p:sp>
        <p:nvSpPr>
          <p:cNvPr id="5" name="Rounded Rectangle 4">
            <a:hlinkClick r:id="rId15" action="ppaction://hlinksldjump"/>
            <a:extLst>
              <a:ext uri="{FF2B5EF4-FFF2-40B4-BE49-F238E27FC236}">
                <a16:creationId xmlns:a16="http://schemas.microsoft.com/office/drawing/2014/main" id="{5CA772DB-7690-98F8-FBC4-140C91F26916}"/>
              </a:ext>
            </a:extLst>
          </p:cNvPr>
          <p:cNvSpPr/>
          <p:nvPr/>
        </p:nvSpPr>
        <p:spPr>
          <a:xfrm>
            <a:off x="220105" y="3218479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6" name="Picture 16">
            <a:hlinkClick r:id="rId15" action="ppaction://hlinksldjump"/>
            <a:extLst>
              <a:ext uri="{FF2B5EF4-FFF2-40B4-BE49-F238E27FC236}">
                <a16:creationId xmlns:a16="http://schemas.microsoft.com/office/drawing/2014/main" id="{81C989FE-7651-7EE9-8D36-9E2BD7A1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3427365"/>
            <a:ext cx="432784" cy="43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hlinkClick r:id="rId15" action="ppaction://hlinksldjump"/>
            <a:extLst>
              <a:ext uri="{FF2B5EF4-FFF2-40B4-BE49-F238E27FC236}">
                <a16:creationId xmlns:a16="http://schemas.microsoft.com/office/drawing/2014/main" id="{FB6BDD70-F7D5-903A-E13C-BA5179BDB2B5}"/>
              </a:ext>
            </a:extLst>
          </p:cNvPr>
          <p:cNvSpPr/>
          <p:nvPr/>
        </p:nvSpPr>
        <p:spPr>
          <a:xfrm>
            <a:off x="592634" y="3404554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8" name="TextBox 7">
            <a:hlinkClick r:id="rId15" action="ppaction://hlinksldjump"/>
            <a:extLst>
              <a:ext uri="{FF2B5EF4-FFF2-40B4-BE49-F238E27FC236}">
                <a16:creationId xmlns:a16="http://schemas.microsoft.com/office/drawing/2014/main" id="{26DEBD2B-A3B4-FDEB-D5EF-697294081C0B}"/>
              </a:ext>
            </a:extLst>
          </p:cNvPr>
          <p:cNvSpPr txBox="1"/>
          <p:nvPr/>
        </p:nvSpPr>
        <p:spPr>
          <a:xfrm>
            <a:off x="725721" y="3368960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sp>
        <p:nvSpPr>
          <p:cNvPr id="22" name="TextBox 21">
            <a:hlinkClick r:id="rId15" action="ppaction://hlinksldjump"/>
            <a:extLst>
              <a:ext uri="{FF2B5EF4-FFF2-40B4-BE49-F238E27FC236}">
                <a16:creationId xmlns:a16="http://schemas.microsoft.com/office/drawing/2014/main" id="{22FFFE02-A6EA-C7EF-6DEF-9C7EB19AF768}"/>
              </a:ext>
            </a:extLst>
          </p:cNvPr>
          <p:cNvSpPr txBox="1"/>
          <p:nvPr/>
        </p:nvSpPr>
        <p:spPr>
          <a:xfrm>
            <a:off x="725721" y="3655650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Plan itinerary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0585240-C2B6-65A5-A74E-89BBEAC0FF12}"/>
              </a:ext>
            </a:extLst>
          </p:cNvPr>
          <p:cNvSpPr/>
          <p:nvPr/>
        </p:nvSpPr>
        <p:spPr>
          <a:xfrm>
            <a:off x="2440296" y="708054"/>
            <a:ext cx="9553503" cy="5938694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3F7C38-08A7-749F-C92F-42B4B5F0C3DD}"/>
              </a:ext>
            </a:extLst>
          </p:cNvPr>
          <p:cNvSpPr txBox="1"/>
          <p:nvPr/>
        </p:nvSpPr>
        <p:spPr>
          <a:xfrm>
            <a:off x="5242789" y="804735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History (Past Interactions) –––––––––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82E131F-8C90-B3D7-6A44-27667F811449}"/>
              </a:ext>
            </a:extLst>
          </p:cNvPr>
          <p:cNvSpPr/>
          <p:nvPr/>
        </p:nvSpPr>
        <p:spPr>
          <a:xfrm>
            <a:off x="2542360" y="1102569"/>
            <a:ext cx="9320256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CE19AB4-EBD5-AE9D-C098-1422A2AB0D02}"/>
              </a:ext>
            </a:extLst>
          </p:cNvPr>
          <p:cNvSpPr/>
          <p:nvPr/>
        </p:nvSpPr>
        <p:spPr>
          <a:xfrm>
            <a:off x="2671711" y="1557261"/>
            <a:ext cx="9063088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C4ABAD-A953-DCBC-78F5-BD429F1EBDEF}"/>
              </a:ext>
            </a:extLst>
          </p:cNvPr>
          <p:cNvSpPr txBox="1"/>
          <p:nvPr/>
        </p:nvSpPr>
        <p:spPr>
          <a:xfrm>
            <a:off x="2738144" y="1662663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94B457-C213-B266-7899-69E7575FEB2C}"/>
              </a:ext>
            </a:extLst>
          </p:cNvPr>
          <p:cNvSpPr txBox="1"/>
          <p:nvPr/>
        </p:nvSpPr>
        <p:spPr>
          <a:xfrm>
            <a:off x="2794745" y="1238349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Time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4C6DA2-4A8F-1E99-514D-116ACE1F399F}"/>
              </a:ext>
            </a:extLst>
          </p:cNvPr>
          <p:cNvSpPr txBox="1"/>
          <p:nvPr/>
        </p:nvSpPr>
        <p:spPr>
          <a:xfrm>
            <a:off x="3585363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Kiosk No.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B5492C-800A-CC2F-14E4-BF7E2C68B95F}"/>
              </a:ext>
            </a:extLst>
          </p:cNvPr>
          <p:cNvSpPr txBox="1"/>
          <p:nvPr/>
        </p:nvSpPr>
        <p:spPr>
          <a:xfrm>
            <a:off x="5988817" y="1238349"/>
            <a:ext cx="850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6CEC8BE-9851-DEC8-4BF6-0F613C422EEF}"/>
              </a:ext>
            </a:extLst>
          </p:cNvPr>
          <p:cNvCxnSpPr>
            <a:cxnSpLocks/>
          </p:cNvCxnSpPr>
          <p:nvPr/>
        </p:nvCxnSpPr>
        <p:spPr>
          <a:xfrm>
            <a:off x="3509430" y="1107685"/>
            <a:ext cx="0" cy="1480774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88CC7F-C028-70F0-A308-BA46295B40A7}"/>
              </a:ext>
            </a:extLst>
          </p:cNvPr>
          <p:cNvCxnSpPr>
            <a:cxnSpLocks/>
          </p:cNvCxnSpPr>
          <p:nvPr/>
        </p:nvCxnSpPr>
        <p:spPr>
          <a:xfrm>
            <a:off x="4497449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E9C2099-1FDE-0945-29A1-65840F992D3F}"/>
              </a:ext>
            </a:extLst>
          </p:cNvPr>
          <p:cNvSpPr txBox="1"/>
          <p:nvPr/>
        </p:nvSpPr>
        <p:spPr>
          <a:xfrm>
            <a:off x="3654302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P1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3E71B5-EA8D-8A61-D8BD-C140F8E3117A}"/>
              </a:ext>
            </a:extLst>
          </p:cNvPr>
          <p:cNvSpPr txBox="1"/>
          <p:nvPr/>
        </p:nvSpPr>
        <p:spPr>
          <a:xfrm>
            <a:off x="5988817" y="1662663"/>
            <a:ext cx="369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Univers" panose="020B0503020202020204" pitchFamily="34" charset="0"/>
              </a:rPr>
              <a:t>Planned 2 new activities, used emotion engine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BE0331B-8430-671D-6F11-7EF059CF8CCB}"/>
              </a:ext>
            </a:extLst>
          </p:cNvPr>
          <p:cNvSpPr/>
          <p:nvPr/>
        </p:nvSpPr>
        <p:spPr>
          <a:xfrm>
            <a:off x="2671711" y="2100657"/>
            <a:ext cx="9063088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760AB3-7425-1DDC-D0E8-E5ACE7B62CED}"/>
              </a:ext>
            </a:extLst>
          </p:cNvPr>
          <p:cNvSpPr txBox="1"/>
          <p:nvPr/>
        </p:nvSpPr>
        <p:spPr>
          <a:xfrm>
            <a:off x="2738144" y="2206059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11:20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DE6584-A570-607B-1C3C-2FA52198E70F}"/>
              </a:ext>
            </a:extLst>
          </p:cNvPr>
          <p:cNvSpPr txBox="1"/>
          <p:nvPr/>
        </p:nvSpPr>
        <p:spPr>
          <a:xfrm>
            <a:off x="3654302" y="2206059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P2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33E411-C893-807F-0591-4F9DCD507CD3}"/>
              </a:ext>
            </a:extLst>
          </p:cNvPr>
          <p:cNvSpPr txBox="1"/>
          <p:nvPr/>
        </p:nvSpPr>
        <p:spPr>
          <a:xfrm>
            <a:off x="5988817" y="2206059"/>
            <a:ext cx="3520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Univers" panose="020B0503020202020204" pitchFamily="34" charset="0"/>
              </a:rPr>
              <a:t>Navigate to Dino World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74AF9E0-A239-B5ED-EF36-FE019DB8EC9B}"/>
              </a:ext>
            </a:extLst>
          </p:cNvPr>
          <p:cNvCxnSpPr>
            <a:cxnSpLocks/>
          </p:cNvCxnSpPr>
          <p:nvPr/>
        </p:nvCxnSpPr>
        <p:spPr>
          <a:xfrm>
            <a:off x="5923946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BFC0364-384D-A797-EB6E-B07650845BE5}"/>
              </a:ext>
            </a:extLst>
          </p:cNvPr>
          <p:cNvSpPr txBox="1"/>
          <p:nvPr/>
        </p:nvSpPr>
        <p:spPr>
          <a:xfrm>
            <a:off x="4792621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Done By</a:t>
            </a:r>
          </a:p>
        </p:txBody>
      </p:sp>
      <p:sp>
        <p:nvSpPr>
          <p:cNvPr id="3136" name="TextBox 3135">
            <a:extLst>
              <a:ext uri="{FF2B5EF4-FFF2-40B4-BE49-F238E27FC236}">
                <a16:creationId xmlns:a16="http://schemas.microsoft.com/office/drawing/2014/main" id="{F268751A-22F1-AD77-34BB-A0BD59CF370B}"/>
              </a:ext>
            </a:extLst>
          </p:cNvPr>
          <p:cNvSpPr txBox="1"/>
          <p:nvPr/>
        </p:nvSpPr>
        <p:spPr>
          <a:xfrm>
            <a:off x="4863732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3139" name="TextBox 3138">
            <a:extLst>
              <a:ext uri="{FF2B5EF4-FFF2-40B4-BE49-F238E27FC236}">
                <a16:creationId xmlns:a16="http://schemas.microsoft.com/office/drawing/2014/main" id="{1C6BC507-6112-E954-7AF9-10BD2CCD111F}"/>
              </a:ext>
            </a:extLst>
          </p:cNvPr>
          <p:cNvSpPr txBox="1"/>
          <p:nvPr/>
        </p:nvSpPr>
        <p:spPr>
          <a:xfrm>
            <a:off x="4784407" y="2206059"/>
            <a:ext cx="852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Chelsea</a:t>
            </a:r>
          </a:p>
        </p:txBody>
      </p:sp>
      <p:sp>
        <p:nvSpPr>
          <p:cNvPr id="3159" name="Rounded Rectangle 3158">
            <a:hlinkClick r:id="rId17" action="ppaction://hlinksldjump"/>
            <a:extLst>
              <a:ext uri="{FF2B5EF4-FFF2-40B4-BE49-F238E27FC236}">
                <a16:creationId xmlns:a16="http://schemas.microsoft.com/office/drawing/2014/main" id="{55F658CC-F8EC-0AD5-CAA2-78799D7F21AB}"/>
              </a:ext>
            </a:extLst>
          </p:cNvPr>
          <p:cNvSpPr/>
          <p:nvPr/>
        </p:nvSpPr>
        <p:spPr>
          <a:xfrm>
            <a:off x="10818298" y="159217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227" name="TextBox 3226">
            <a:hlinkClick r:id="rId17" action="ppaction://hlinksldjump"/>
            <a:extLst>
              <a:ext uri="{FF2B5EF4-FFF2-40B4-BE49-F238E27FC236}">
                <a16:creationId xmlns:a16="http://schemas.microsoft.com/office/drawing/2014/main" id="{FBFEE403-5787-30B7-03EA-87CBE2476F5C}"/>
              </a:ext>
            </a:extLst>
          </p:cNvPr>
          <p:cNvSpPr txBox="1"/>
          <p:nvPr/>
        </p:nvSpPr>
        <p:spPr>
          <a:xfrm>
            <a:off x="10830145" y="180460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More Details</a:t>
            </a:r>
          </a:p>
        </p:txBody>
      </p:sp>
      <p:pic>
        <p:nvPicPr>
          <p:cNvPr id="3228" name="Picture 2">
            <a:hlinkClick r:id="rId17" action="ppaction://hlinksldjump"/>
            <a:extLst>
              <a:ext uri="{FF2B5EF4-FFF2-40B4-BE49-F238E27FC236}">
                <a16:creationId xmlns:a16="http://schemas.microsoft.com/office/drawing/2014/main" id="{48580256-9114-C9FD-DACF-B1DD8D7A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3" y="15906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31" name="Rounded Rectangle 3230">
            <a:hlinkClick r:id="rId19" action="ppaction://hlinksldjump"/>
            <a:extLst>
              <a:ext uri="{FF2B5EF4-FFF2-40B4-BE49-F238E27FC236}">
                <a16:creationId xmlns:a16="http://schemas.microsoft.com/office/drawing/2014/main" id="{0DA4D6A4-F0E5-4D76-1547-3AD8BD783F5A}"/>
              </a:ext>
            </a:extLst>
          </p:cNvPr>
          <p:cNvSpPr/>
          <p:nvPr/>
        </p:nvSpPr>
        <p:spPr>
          <a:xfrm>
            <a:off x="10824381" y="213251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235" name="TextBox 3234">
            <a:hlinkClick r:id="rId19" action="ppaction://hlinksldjump"/>
            <a:extLst>
              <a:ext uri="{FF2B5EF4-FFF2-40B4-BE49-F238E27FC236}">
                <a16:creationId xmlns:a16="http://schemas.microsoft.com/office/drawing/2014/main" id="{51B32808-5666-5414-431F-AF6F4E6B8C74}"/>
              </a:ext>
            </a:extLst>
          </p:cNvPr>
          <p:cNvSpPr txBox="1"/>
          <p:nvPr/>
        </p:nvSpPr>
        <p:spPr>
          <a:xfrm>
            <a:off x="10836228" y="234494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More Details</a:t>
            </a:r>
          </a:p>
        </p:txBody>
      </p:sp>
      <p:pic>
        <p:nvPicPr>
          <p:cNvPr id="3236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CFCB90E1-CADD-EB79-EB98-94E56B0D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566" y="21309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81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ACE56-54BF-3910-9996-B7643A1E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5E0835B-E244-2E67-AC10-55C317CC1C13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986AEC2-C089-D2C3-87FB-017A1DC1683C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B7323E98-A430-6B46-DA70-043C84ABD422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38CF36-3D81-49EB-3289-F06B38BE9508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63D4E79-C3D5-0FDE-0841-FF0A8C200D4B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42893-D09F-A5DC-22D6-131F4150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84DB97C-48C6-C789-009C-4D35072490E5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FDE4F2-8B84-45E4-0C04-3740D31C3D73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39ECE731-C5C4-336E-BF8A-9AFA847293EB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60A6EB87-80D2-8FE0-290A-1A50386CE0DC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1FF59954-D3BA-81A2-3851-B95AE28A1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504EE75-08F5-0824-045F-3BBF87E9E378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1A8AA2-0443-B8DB-7E83-FF44160FA5C1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E87F111-A9DC-3917-5950-9EBB453AC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hlinkClick r:id="rId9" action="ppaction://hlinksldjump"/>
            <a:extLst>
              <a:ext uri="{FF2B5EF4-FFF2-40B4-BE49-F238E27FC236}">
                <a16:creationId xmlns:a16="http://schemas.microsoft.com/office/drawing/2014/main" id="{AB00E004-A6BD-0711-C930-938D3DBFE3D8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315C010-75EA-BD0B-B201-65062F6A5FE1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C4659A-2946-7AC7-DED2-2579F875E962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9" action="ppaction://hlinksldjump"/>
            <a:extLst>
              <a:ext uri="{FF2B5EF4-FFF2-40B4-BE49-F238E27FC236}">
                <a16:creationId xmlns:a16="http://schemas.microsoft.com/office/drawing/2014/main" id="{8B88A8F4-4718-CB1A-02FE-2CE85181696A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hlinkClick r:id="rId9" action="ppaction://hlinksldjump"/>
            <a:extLst>
              <a:ext uri="{FF2B5EF4-FFF2-40B4-BE49-F238E27FC236}">
                <a16:creationId xmlns:a16="http://schemas.microsoft.com/office/drawing/2014/main" id="{A4D35067-22CC-1655-06A4-48B0384B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1" action="ppaction://hlinksldjump"/>
            <a:extLst>
              <a:ext uri="{FF2B5EF4-FFF2-40B4-BE49-F238E27FC236}">
                <a16:creationId xmlns:a16="http://schemas.microsoft.com/office/drawing/2014/main" id="{9E4127DD-EDC6-32C2-4A59-4BF07A9A9032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1" action="ppaction://hlinksldjump"/>
            <a:extLst>
              <a:ext uri="{FF2B5EF4-FFF2-40B4-BE49-F238E27FC236}">
                <a16:creationId xmlns:a16="http://schemas.microsoft.com/office/drawing/2014/main" id="{D5779E9A-A55B-4C33-B2AF-6818C8CEAF3D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1" action="ppaction://hlinksldjump"/>
            <a:extLst>
              <a:ext uri="{FF2B5EF4-FFF2-40B4-BE49-F238E27FC236}">
                <a16:creationId xmlns:a16="http://schemas.microsoft.com/office/drawing/2014/main" id="{AB7B0BF4-C1AC-060B-D936-0B9E61462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A60B6F24-42E9-D985-8820-8497C90517F1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67779EE9-CA36-4F39-C5BC-3609E01A8055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B10AC5E0-8950-4B99-C50E-654FE0FBFEB3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55FECB76-612A-EDBB-BD89-3387F90AF7F7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D3608155-4BAD-CB7B-19A7-81E8D6C69636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2BBD797E-3F95-584C-DBFB-067761AC0967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13" action="ppaction://hlinksldjump"/>
            <a:extLst>
              <a:ext uri="{FF2B5EF4-FFF2-40B4-BE49-F238E27FC236}">
                <a16:creationId xmlns:a16="http://schemas.microsoft.com/office/drawing/2014/main" id="{44910E6B-7D0B-AB05-9780-509CA8301F78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F270A98F-F2FD-86FF-8279-3C5BD80C78E3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7D4E163A-6202-7DBD-E72A-121AA5DFDE28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C3ECFCEC-6F3D-6F37-847A-DF8754AA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48745872-7B94-5D0F-0075-0FC81E8B4B04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266E9336-4DB6-BBA3-4768-50F1C956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8878BDC8-30C1-6F6E-2F0C-8B1BD8ADED83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D67EE92C-4067-CE1F-995F-3E7D0E720481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28C1690B-C6FB-89FF-49A6-7CCC1CEA1714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0008DAD1-51F7-7DC6-C74E-2EF45F26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98B5089D-2398-CCC2-7D1B-3776E71E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7E16B608-5A08-CB76-4F5A-B3F53FE6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6" name="Oval 2105">
            <a:hlinkClick r:id="rId9" action="ppaction://hlinksldjump"/>
            <a:extLst>
              <a:ext uri="{FF2B5EF4-FFF2-40B4-BE49-F238E27FC236}">
                <a16:creationId xmlns:a16="http://schemas.microsoft.com/office/drawing/2014/main" id="{423FDA87-E470-DBDE-F494-8C8CEB74FC52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ABC2B4A1-55BF-18C5-0964-1C219006284F}"/>
              </a:ext>
            </a:extLst>
          </p:cNvPr>
          <p:cNvSpPr/>
          <p:nvPr/>
        </p:nvSpPr>
        <p:spPr>
          <a:xfrm>
            <a:off x="109027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766EC89A-7BBB-6AD2-D25A-006A8E75312F}"/>
              </a:ext>
            </a:extLst>
          </p:cNvPr>
          <p:cNvSpPr txBox="1"/>
          <p:nvPr/>
        </p:nvSpPr>
        <p:spPr>
          <a:xfrm>
            <a:off x="258731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B8865698-95EC-4C1A-D35B-B2E7594D8C93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F1C644E0-289F-C062-1722-7A26341BA5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9903954C-7975-D8F5-3D16-E338F70E5F5F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9D7DD90F-535A-68B1-0638-3F28730020B8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4DBF1504-99CB-301F-F2CF-75B47DCBB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C9B0BF6-140E-D9E2-9893-D6D731C251F0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30FAEE60-9087-5AC3-55CB-B08EA8D947C1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E14D4641-F4BA-2D3D-7A2E-6E9CEBABA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BC9E05-920F-EF42-263E-9FB6284665B9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CFD0BCC-85EB-5164-7C9E-950A53EA8A9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B8816F08-20D9-14CB-4902-CAB10AD8A57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37B0449D-9B83-77CD-5290-9001B8CD982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33A2D2-DE9C-9D56-41A2-1D55BFDB104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878E7A-FED0-1C83-80AA-C84D55B847E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7872658-88D6-DC71-B2DD-B48CEBC6029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970D02-B2CC-842E-ABFC-8A2D68EF80E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35ACC8F3-9EFA-94D9-4C1A-8A6678514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CADB98-9D97-555E-E76C-96D8810B6795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FF37E3-2390-9C1A-D47A-227B6EDE4B4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CDB52D3B-C181-4E7D-1BED-0681A2DD23F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F6A97328-C332-04CF-EFF0-122A9C03C5F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7B58B5-4FF5-A1B0-DC8F-B3F20684B9D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70B24B-A383-9726-2D2A-45CF530D196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E9E198A5-C574-C815-A756-656BDEE80A8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3F14CC-71B8-45ED-032B-43DA5E3F5D4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E89D7A99-7A10-44FF-6100-6B7B7082F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3B26E677-20E0-9AA9-86CF-EC1DBB527E1D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7B941385-9BB3-C602-20FF-14D52C4283A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05D00D99-0D84-643D-24F3-D8F13FD8B2A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E07DE901-4C58-B808-0570-1230010CA4B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16F8849D-7223-A6DC-5AB7-BAE231DBA8D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95D5F15-10A1-7021-922E-B4E16DEAFEC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8953A53D-707B-B431-7059-825F02C445D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38B6B17A-DBF3-5CD5-87B2-76BB1C90446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157F0633-3E94-1212-EF87-42BC0B22A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7254134-80C4-C66B-F492-A1737E0123A0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CAAD294A-856B-753A-11BB-6F5479A311B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F7456239-9C3F-2CBD-3D59-97225CB14F4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AFBF7C68-79B2-6080-DED1-B702F9C1A71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12030E24-843A-5D32-6EC8-E19955F7B86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795E53C8-BC90-A381-6DE8-E02E4CB0645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93FE268D-1DD9-A674-508D-68989A9C0FC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49B6E2B-8ECB-0E02-B59C-DB1E3C2F9F4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11871B04-C15B-981E-1C84-24365CD23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781B141-8DF7-4626-C77C-4AD0A92B5762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BB1BDD86-50E5-3764-26C9-D88E2518C09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98EC7DC6-40AA-C112-8104-017D2F0F489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5EEC7674-7543-D40C-3277-35CDA8DE9CA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35072367-9E69-3E0B-9A20-E578AF0A11E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2BAF2F53-7C4F-8437-4111-D0BE92E42AF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A6D41AD5-981C-8F40-EDE5-4D7A317E75A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6B049F22-8EBF-4D7A-5B57-370EEC5FE3D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1048CD12-5272-2C9E-8E87-3DBC636CA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2FE297DF-0C25-3434-E333-E32C8A02A7C3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F5C0AA0C-281A-155B-BE56-9FA4826E240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41154ACD-3018-8448-E991-AB581B2F8E4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C54E113A-C604-DB10-9EF2-24E3A7437ED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1ED10FEC-6A51-E38E-7839-8F740333A0A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AA3F182-90A4-8A36-4CE1-A3967EF9A55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9F93A1FC-279D-09CB-D5C6-D2FCC06161B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C62B363-9DDF-5797-DE3F-BBB2A69075B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5431706D-1C9D-9B3E-A46B-CAC0A9C59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1CA7131-65FF-862C-8C8E-C9BB2B7D2873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8F98D8C6-AE85-1974-6897-F860816985A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E1FB7615-50DD-7824-022B-ADAEB22DD8E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175E9944-D47F-0288-BFA9-F4C15B69D16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207D98CF-60A6-8EE2-5F94-E6C0A2A5BC1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DD17B39F-ADB4-083D-6741-F4BA618A1F8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096CFB94-21C0-1D49-7044-247A426C558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8F1DB821-DEAB-96AA-0063-ADD36FEFA8B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AFBD9478-5A18-CE0B-F3FF-85CCF1FA9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5C556197-5793-EF4E-B43A-53A809C37A55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BD240E33-C3E9-D7C5-9A75-29C404408AF8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20C594F4-3914-D57E-C41A-B1C075B61CEC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27" action="ppaction://hlinksldjump"/>
            <a:extLst>
              <a:ext uri="{FF2B5EF4-FFF2-40B4-BE49-F238E27FC236}">
                <a16:creationId xmlns:a16="http://schemas.microsoft.com/office/drawing/2014/main" id="{C6A49343-F03D-F3B0-707F-3A0A73A2097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7" action="ppaction://hlinksldjump"/>
            <a:extLst>
              <a:ext uri="{FF2B5EF4-FFF2-40B4-BE49-F238E27FC236}">
                <a16:creationId xmlns:a16="http://schemas.microsoft.com/office/drawing/2014/main" id="{3F1DE608-8D23-02B9-05A3-756891E633D3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7" action="ppaction://hlinksldjump"/>
            <a:extLst>
              <a:ext uri="{FF2B5EF4-FFF2-40B4-BE49-F238E27FC236}">
                <a16:creationId xmlns:a16="http://schemas.microsoft.com/office/drawing/2014/main" id="{4F56EFD4-4E3C-ACB2-7B0B-693590D5C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9" action="ppaction://hlinksldjump"/>
            <a:extLst>
              <a:ext uri="{FF2B5EF4-FFF2-40B4-BE49-F238E27FC236}">
                <a16:creationId xmlns:a16="http://schemas.microsoft.com/office/drawing/2014/main" id="{3C56E80C-49A5-D605-3712-868BCEBF2DFC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9" action="ppaction://hlinksldjump"/>
            <a:extLst>
              <a:ext uri="{FF2B5EF4-FFF2-40B4-BE49-F238E27FC236}">
                <a16:creationId xmlns:a16="http://schemas.microsoft.com/office/drawing/2014/main" id="{47557FE8-7A92-AE43-0481-60DB07E8DAFD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1CFC4150-BE00-E5FC-9930-FE5DAEA5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hlinkClick r:id="rId31" action="ppaction://hlinksldjump"/>
            <a:extLst>
              <a:ext uri="{FF2B5EF4-FFF2-40B4-BE49-F238E27FC236}">
                <a16:creationId xmlns:a16="http://schemas.microsoft.com/office/drawing/2014/main" id="{73AC6CAE-C9FF-4976-63E8-84FA08C69C67}"/>
              </a:ext>
            </a:extLst>
          </p:cNvPr>
          <p:cNvSpPr/>
          <p:nvPr/>
        </p:nvSpPr>
        <p:spPr>
          <a:xfrm>
            <a:off x="109027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     Search an attraction…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BAA6B1CC-CAE5-84CF-BABC-8F0955168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4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hlinkClick r:id="rId33" action="ppaction://hlinksldjump"/>
            <a:extLst>
              <a:ext uri="{FF2B5EF4-FFF2-40B4-BE49-F238E27FC236}">
                <a16:creationId xmlns:a16="http://schemas.microsoft.com/office/drawing/2014/main" id="{C88894D9-C0AF-88B0-0EBB-4C90D4C292F6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EF678294-82A3-C52C-0108-24368297E00C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hlinkClick r:id="rId33" action="ppaction://hlinksldjump"/>
            <a:extLst>
              <a:ext uri="{FF2B5EF4-FFF2-40B4-BE49-F238E27FC236}">
                <a16:creationId xmlns:a16="http://schemas.microsoft.com/office/drawing/2014/main" id="{C119AA53-B1F4-A7BC-CF48-84499F6ACDB3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hlinkClick r:id="rId33" action="ppaction://hlinksldjump"/>
            <a:extLst>
              <a:ext uri="{FF2B5EF4-FFF2-40B4-BE49-F238E27FC236}">
                <a16:creationId xmlns:a16="http://schemas.microsoft.com/office/drawing/2014/main" id="{2FD2500C-AFA6-DC86-8443-CB10F47CDF6B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C86C5CC7-C0BD-2968-818E-53B3B20B7EAC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CF434272-4CBA-1481-A28B-FE051311C377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CD2E2723-FA0A-DF33-E0BB-F21241FCA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2" name="Rounded Rectangle 28681">
            <a:hlinkClick r:id="rId34" action="ppaction://hlinksldjump"/>
            <a:extLst>
              <a:ext uri="{FF2B5EF4-FFF2-40B4-BE49-F238E27FC236}">
                <a16:creationId xmlns:a16="http://schemas.microsoft.com/office/drawing/2014/main" id="{305BB809-2B16-B881-A712-AB2E258B30BD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3" name="TextBox 28682">
            <a:hlinkClick r:id="rId34" action="ppaction://hlinksldjump"/>
            <a:extLst>
              <a:ext uri="{FF2B5EF4-FFF2-40B4-BE49-F238E27FC236}">
                <a16:creationId xmlns:a16="http://schemas.microsoft.com/office/drawing/2014/main" id="{45F735BC-BCE4-B2E1-616D-33991EA23EA8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684" name="Picture 18">
            <a:hlinkClick r:id="rId34" action="ppaction://hlinksldjump"/>
            <a:extLst>
              <a:ext uri="{FF2B5EF4-FFF2-40B4-BE49-F238E27FC236}">
                <a16:creationId xmlns:a16="http://schemas.microsoft.com/office/drawing/2014/main" id="{76AB3A86-0823-2F93-7155-C6B58E7D3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57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C5AC5-E47C-6EA7-FD3E-9BC5F68BA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1A5F35B-B123-0E28-2D86-86040CF535E1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0E48F70-66EB-B484-9588-99305ABE5304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AA49628-6178-C206-3DA7-1EA2A630EF20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7A56983-1407-7F9B-9C14-1BBA854CE20C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596E31-3154-2A0F-2CBE-50159317B9DF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9FF9B-0375-A084-7B5E-A421FEBE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7BD9BC2-8BC3-AB60-40C2-FE82CAB08671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F6413B-F6F3-00DA-22D6-ADAD2688F8EB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35E79925-0442-F1BE-2186-4992043FD9E1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54E09931-00DA-DBF6-EF01-335BB3DE3B81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9930EBCF-D2B4-C02F-5EB8-16AFC8479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D5A9B69-E95D-9FEC-8057-7E5666B719FD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FC71E6-B27E-76C2-9188-9C3F48AEAF5F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D51FA73D-C145-86AD-10A8-A41EA1C47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F69C53-42BC-8E9E-5F9A-D0ED7A570819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D77863-98DB-7260-5F71-E37717C21284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TextBox 2077">
            <a:extLst>
              <a:ext uri="{FF2B5EF4-FFF2-40B4-BE49-F238E27FC236}">
                <a16:creationId xmlns:a16="http://schemas.microsoft.com/office/drawing/2014/main" id="{95FBF831-A478-34CA-75D4-76C237A9601E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7A63DE17-CA27-6867-ED78-758341637C06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99DC4112-0FD0-9128-89D6-81B3BA3DFF77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3BAA2CA0-A4F4-EFB3-4F74-5460648EA051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2AE48265-0F9F-9161-2E57-348370E43D55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8D659FFE-1784-F26D-9474-A60744284936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9" action="ppaction://hlinksldjump"/>
            <a:extLst>
              <a:ext uri="{FF2B5EF4-FFF2-40B4-BE49-F238E27FC236}">
                <a16:creationId xmlns:a16="http://schemas.microsoft.com/office/drawing/2014/main" id="{42F381C7-2991-1159-B0C1-DC4D812CEBF4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132A6D78-AA1C-6B21-6CC3-9D2E98DCBC4C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C51183B9-6AE9-A1DD-F7FB-B8A46FB03313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B5B8E08C-DC6A-E2CE-9CDD-89B0C649C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6A7D4C09-C9E9-722D-043C-C239EAC7BB8A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89ECB04E-FABD-DA00-6894-A003EA89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F1DF0C86-B4CB-0D60-D94C-565F9EA94DF0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3EE2676D-C1FE-BBC2-7C95-C53A1D849950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B75B094F-94A2-65D4-09CB-D7FA8D0D7AAE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A5363DAA-CCD8-36C4-B744-2D37A1F6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852B902D-F1AA-53CE-6CA3-D1280D7E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A4907AE9-84DB-DACE-AE5C-B97AF15B2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C210A260-D960-1FEA-2839-ED7E5BFEB014}"/>
              </a:ext>
            </a:extLst>
          </p:cNvPr>
          <p:cNvSpPr/>
          <p:nvPr/>
        </p:nvSpPr>
        <p:spPr>
          <a:xfrm>
            <a:off x="109027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6B2E8FD0-BC65-F54E-045F-FFDC93D0D6AE}"/>
              </a:ext>
            </a:extLst>
          </p:cNvPr>
          <p:cNvSpPr txBox="1"/>
          <p:nvPr/>
        </p:nvSpPr>
        <p:spPr>
          <a:xfrm>
            <a:off x="258731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FC2D6B08-4752-9CD7-B543-35C578D861B0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64E4BC45-F6C0-882B-A4F4-8B17FF0E4C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DCADCA53-A4EE-1481-47B2-F72B9D4750DC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A3251E80-5151-F43E-3836-D2D052A1B450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F805B291-B77E-630C-E066-544BB6C20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C8101963-6875-2B2A-8380-1A6AFBF92F2C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AF5EBA1D-B828-0418-4DEE-FD7C6C28C436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4E42F36F-FB89-D790-8452-7B0B84401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68F6B5-2DA8-92E3-0548-5B6DC8750EFF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1BB30FF-A060-0DC0-4161-6FA944D94DE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737870C-6140-1C6D-3003-20918DFEB3D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B9062DCF-0896-4A1F-815A-041434C7B63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144F65-6960-F5E4-4A46-98B6A238AF6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1ECF78-A4D9-F661-4D0D-87BE655FDFE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121A43AB-F103-AA71-2218-3F3D712918C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D76C0B-BD0A-2C21-D608-1680E2A8C78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CE182DBB-294B-83A5-37D7-DBC9E49E6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367EAF-C3B9-E22A-D95C-FE16D3CCBC3E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C0E4D8-6452-B28D-5003-D11B020D252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A5ABD628-7279-9181-C246-15870B74D84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638D729D-FDBF-CE71-E877-C34F438D66F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C851870-4936-8B2A-190B-36ADFE842FE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060145-E9A2-F997-6973-A416E556DF9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EBBC328-F2E5-24D6-E285-9B0DC5AC315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94E55F-E937-4A85-342F-EABA7D26862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CCCE2371-05B9-2967-6A74-8C71FEFD3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3838575D-06B5-1D74-1CBD-E059CC798AF3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7D9DB748-2775-CC1C-68D0-2ADEA3BF731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51015CCF-22B4-4D40-F56D-1D85DDD2644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81D8F007-94B2-7111-9A05-F60FE4DFF4E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BEB65F5-D317-A83A-F94C-585242AB4F8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AE2ECFF-B66A-8CE2-F954-0EE0E40E3F2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D2727E8A-15F0-696C-3EDE-616D8190F5E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E3BF9C6-7086-B7F2-8F80-8EE9456ECDE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06105D81-F8DB-8B92-F8AE-A45BCEB7D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3F1F712-B6F0-1615-9FF0-3E95EAB6C369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E6C0F2DB-8233-7547-A7CF-C4DAB35A973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55D0273F-2A19-904A-A9CB-83BE5BF9710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2AF6EEDE-E34E-BA34-45FC-6FC891A45F6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3501D571-832B-4EEE-0817-2E6EF11D1AC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AE333845-B258-CCC2-F05C-0B370990BCC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5EA71F24-A9F2-CFB0-29CF-992D84B398A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C3C45930-7231-6FB7-3A69-808FAED4E51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2A5B53C4-1135-DFD8-FC36-FA83126D2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B4C09AC-620C-73F3-8DFD-41E59ABB3CCE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842C4C36-AC6E-D503-169E-C5E5EE37373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40676C32-9C65-B376-2A1C-66E86E459C3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6AC22EC2-F7C7-5294-A690-6CF216AF75A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433E6BF4-705E-227A-110F-C491384CCBA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3B3D5C32-2B3F-6B88-C38D-681EE7B5565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C983D64E-5412-C668-F1FA-35212CF1337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C0D54F02-11CA-0D56-06F0-7BF702D8FF7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C304C7EC-ADC2-0ED3-F8B9-BCC17D785E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07B0F02F-789F-A581-1AC4-47ECE9EC38EA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CD302518-519F-D02C-EACF-E55E4D1DAC1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B4F3658A-733F-9A58-160D-3DF2B4B6A24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2D7D133E-0DB3-9384-ED1B-B6BB4C1D150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2760E611-9EA3-0D26-4CC3-9B4A897658B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3DA732CF-84C5-6D86-9849-B02E1DD5FFA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04EBC3EC-3EE2-CD0E-1361-8EF256A0506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DEA2C189-E5B1-789F-9F66-80CE7E9E533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84170AD9-9A39-37B9-9F76-285977299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BC713D01-C505-DC32-1A7F-62DA6C233A16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88589380-3748-747B-44EA-0F40E1B0610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B40FACE-6B1F-D415-4C84-5C6398FA7BA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A67A9767-D1B7-9377-82D6-BFBAD4FA7F6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964BC387-5235-27E1-F008-797FC1331DE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15714FF5-6D46-E2BD-FF74-39E61C2C70D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9386F533-17AD-10D9-3DF8-88DB248E39A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BC659EB6-DA82-4106-811D-8F6CA7D0E55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398A2711-1CF3-BC2A-61B9-2D84131079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EA0E4C2A-F8E8-86B6-1004-CFFFE2C2B34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9739B928-B110-6247-22C5-2566A57C73FA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9D585461-8911-D618-36AA-57959FFF601C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3" action="ppaction://hlinksldjump"/>
            <a:extLst>
              <a:ext uri="{FF2B5EF4-FFF2-40B4-BE49-F238E27FC236}">
                <a16:creationId xmlns:a16="http://schemas.microsoft.com/office/drawing/2014/main" id="{B996AAB7-2A48-21EC-C82A-94D2036C8782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A793572F-7A50-9FA8-7059-9595723C2AA4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3" action="ppaction://hlinksldjump"/>
            <a:extLst>
              <a:ext uri="{FF2B5EF4-FFF2-40B4-BE49-F238E27FC236}">
                <a16:creationId xmlns:a16="http://schemas.microsoft.com/office/drawing/2014/main" id="{5336385E-C8CD-BCFD-1541-3E1E37F68C64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3" action="ppaction://hlinksldjump"/>
            <a:extLst>
              <a:ext uri="{FF2B5EF4-FFF2-40B4-BE49-F238E27FC236}">
                <a16:creationId xmlns:a16="http://schemas.microsoft.com/office/drawing/2014/main" id="{11C99423-3CFF-1849-7A0A-1EE0E8B151C5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1AD784D-9470-1EEC-B269-8C1ADFE69C5D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FB602B-0257-85CC-65C1-A316055BB8C4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853CAA2-0D52-48DE-06B1-6C8AEF964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C1544E0D-A3FD-BF6E-77B3-98C86837AAA1}"/>
              </a:ext>
            </a:extLst>
          </p:cNvPr>
          <p:cNvSpPr txBox="1"/>
          <p:nvPr/>
        </p:nvSpPr>
        <p:spPr>
          <a:xfrm>
            <a:off x="1150327" y="5386367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3106" name="Rounded Rectangle 3105">
            <a:hlinkClick r:id="rId24" action="ppaction://hlinksldjump"/>
            <a:extLst>
              <a:ext uri="{FF2B5EF4-FFF2-40B4-BE49-F238E27FC236}">
                <a16:creationId xmlns:a16="http://schemas.microsoft.com/office/drawing/2014/main" id="{17390B91-3FCD-02E3-FC1D-414006B4D3F9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4" action="ppaction://hlinksldjump"/>
            <a:extLst>
              <a:ext uri="{FF2B5EF4-FFF2-40B4-BE49-F238E27FC236}">
                <a16:creationId xmlns:a16="http://schemas.microsoft.com/office/drawing/2014/main" id="{8F0EC2ED-8682-9BC0-E1A3-85A0D2DCB8AB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CA087953-509F-AC70-4F9B-B45A92FEE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6" action="ppaction://hlinksldjump"/>
            <a:extLst>
              <a:ext uri="{FF2B5EF4-FFF2-40B4-BE49-F238E27FC236}">
                <a16:creationId xmlns:a16="http://schemas.microsoft.com/office/drawing/2014/main" id="{9666D9F9-E8B9-A85C-9445-7DE6CC7725E0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6" action="ppaction://hlinksldjump"/>
            <a:extLst>
              <a:ext uri="{FF2B5EF4-FFF2-40B4-BE49-F238E27FC236}">
                <a16:creationId xmlns:a16="http://schemas.microsoft.com/office/drawing/2014/main" id="{23DE4D20-3DC3-EBFD-33B2-12EED96EBAB7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2427D9D8-CD32-ABBD-8BB2-E3595940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12ED7A-3CEB-6D6C-8E93-80613B8CE74F}"/>
              </a:ext>
            </a:extLst>
          </p:cNvPr>
          <p:cNvSpPr/>
          <p:nvPr/>
        </p:nvSpPr>
        <p:spPr>
          <a:xfrm>
            <a:off x="109027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     The Robo|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6882A050-6D8D-117D-4E41-31573A611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4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29" action="ppaction://hlinksldjump"/>
            <a:extLst>
              <a:ext uri="{FF2B5EF4-FFF2-40B4-BE49-F238E27FC236}">
                <a16:creationId xmlns:a16="http://schemas.microsoft.com/office/drawing/2014/main" id="{F6069CB6-AC1F-3DC7-F01B-3935E58F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6450300" y="4767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hlinkClick r:id="rId23" action="ppaction://hlinksldjump"/>
            <a:extLst>
              <a:ext uri="{FF2B5EF4-FFF2-40B4-BE49-F238E27FC236}">
                <a16:creationId xmlns:a16="http://schemas.microsoft.com/office/drawing/2014/main" id="{AEF3CCC3-6D29-6227-6A82-95044D19706F}"/>
              </a:ext>
            </a:extLst>
          </p:cNvPr>
          <p:cNvSpPr/>
          <p:nvPr/>
        </p:nvSpPr>
        <p:spPr>
          <a:xfrm>
            <a:off x="1435915" y="5287522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4CF3FD84-2604-50E5-1FAF-8E2E573DD89C}"/>
              </a:ext>
            </a:extLst>
          </p:cNvPr>
          <p:cNvSpPr/>
          <p:nvPr/>
        </p:nvSpPr>
        <p:spPr>
          <a:xfrm rot="5400000">
            <a:off x="1447065" y="529758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hlinkClick r:id="rId23" action="ppaction://hlinksldjump"/>
            <a:extLst>
              <a:ext uri="{FF2B5EF4-FFF2-40B4-BE49-F238E27FC236}">
                <a16:creationId xmlns:a16="http://schemas.microsoft.com/office/drawing/2014/main" id="{79EAB379-DEAF-7AC5-D0A3-EC3BB866D077}"/>
              </a:ext>
            </a:extLst>
          </p:cNvPr>
          <p:cNvSpPr txBox="1"/>
          <p:nvPr/>
        </p:nvSpPr>
        <p:spPr>
          <a:xfrm>
            <a:off x="1646039" y="5325426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1" name="TextBox 20">
            <a:hlinkClick r:id="rId23" action="ppaction://hlinksldjump"/>
            <a:extLst>
              <a:ext uri="{FF2B5EF4-FFF2-40B4-BE49-F238E27FC236}">
                <a16:creationId xmlns:a16="http://schemas.microsoft.com/office/drawing/2014/main" id="{69411AB5-F9FA-B567-8F5C-F67C54A6FEF9}"/>
              </a:ext>
            </a:extLst>
          </p:cNvPr>
          <p:cNvSpPr txBox="1"/>
          <p:nvPr/>
        </p:nvSpPr>
        <p:spPr>
          <a:xfrm>
            <a:off x="1646039" y="552309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2360CA7-29A3-7ABA-F1D6-0AC97F2F3443}"/>
              </a:ext>
            </a:extLst>
          </p:cNvPr>
          <p:cNvSpPr/>
          <p:nvPr/>
        </p:nvSpPr>
        <p:spPr>
          <a:xfrm>
            <a:off x="5863606" y="5318819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F01349-1833-6302-2C06-145CC14B8EF4}"/>
              </a:ext>
            </a:extLst>
          </p:cNvPr>
          <p:cNvSpPr txBox="1"/>
          <p:nvPr/>
        </p:nvSpPr>
        <p:spPr>
          <a:xfrm>
            <a:off x="5875453" y="5531254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1F50E80D-C728-6628-CB6B-2B529912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3269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6C6ACE-EC75-6507-F098-A7FB11597DC5}"/>
              </a:ext>
            </a:extLst>
          </p:cNvPr>
          <p:cNvSpPr txBox="1"/>
          <p:nvPr/>
        </p:nvSpPr>
        <p:spPr>
          <a:xfrm>
            <a:off x="1150327" y="5912306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3C833C7-1B03-D1CF-4C58-154352E7E061}"/>
              </a:ext>
            </a:extLst>
          </p:cNvPr>
          <p:cNvSpPr/>
          <p:nvPr/>
        </p:nvSpPr>
        <p:spPr>
          <a:xfrm>
            <a:off x="1435915" y="5813461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90DAE1-596E-D442-3B4F-07DBF4C28FCC}"/>
              </a:ext>
            </a:extLst>
          </p:cNvPr>
          <p:cNvSpPr txBox="1"/>
          <p:nvPr/>
        </p:nvSpPr>
        <p:spPr>
          <a:xfrm>
            <a:off x="1646039" y="585136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880m away </a:t>
            </a:r>
            <a:endParaRPr lang="en-GB" sz="11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AACC85-6F37-0719-BD52-D4796B0DDDA0}"/>
              </a:ext>
            </a:extLst>
          </p:cNvPr>
          <p:cNvSpPr txBox="1"/>
          <p:nvPr/>
        </p:nvSpPr>
        <p:spPr>
          <a:xfrm>
            <a:off x="1646039" y="604903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D57625E-C776-808E-A322-53F4D94A13E1}"/>
              </a:ext>
            </a:extLst>
          </p:cNvPr>
          <p:cNvSpPr/>
          <p:nvPr/>
        </p:nvSpPr>
        <p:spPr>
          <a:xfrm>
            <a:off x="5863606" y="584475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7B203F-ECB0-AADE-A0E7-B72064D82E0C}"/>
              </a:ext>
            </a:extLst>
          </p:cNvPr>
          <p:cNvSpPr txBox="1"/>
          <p:nvPr/>
        </p:nvSpPr>
        <p:spPr>
          <a:xfrm>
            <a:off x="5875453" y="605719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A4038F84-7A0E-9282-EE02-2F9536D3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8529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2" name="Chord 28671">
            <a:extLst>
              <a:ext uri="{FF2B5EF4-FFF2-40B4-BE49-F238E27FC236}">
                <a16:creationId xmlns:a16="http://schemas.microsoft.com/office/drawing/2014/main" id="{7301485D-5153-0E8C-13CB-7D3675BB04AD}"/>
              </a:ext>
            </a:extLst>
          </p:cNvPr>
          <p:cNvSpPr/>
          <p:nvPr/>
        </p:nvSpPr>
        <p:spPr>
          <a:xfrm rot="5400000">
            <a:off x="1447065" y="582487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6" name="Rounded Rectangle 28675">
            <a:hlinkClick r:id="rId30" action="ppaction://hlinksldjump"/>
            <a:extLst>
              <a:ext uri="{FF2B5EF4-FFF2-40B4-BE49-F238E27FC236}">
                <a16:creationId xmlns:a16="http://schemas.microsoft.com/office/drawing/2014/main" id="{6A384342-55F1-D90E-EC4B-68221FD9D265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7" name="TextBox 28676">
            <a:hlinkClick r:id="rId30" action="ppaction://hlinksldjump"/>
            <a:extLst>
              <a:ext uri="{FF2B5EF4-FFF2-40B4-BE49-F238E27FC236}">
                <a16:creationId xmlns:a16="http://schemas.microsoft.com/office/drawing/2014/main" id="{BC607F08-9003-8AF3-60F4-BCAFD2A3626B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8678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676D65B7-08F5-EE4F-0FC1-70901BC7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9" name="Oval 28678">
            <a:hlinkClick r:id="rId30" action="ppaction://hlinksldjump"/>
            <a:extLst>
              <a:ext uri="{FF2B5EF4-FFF2-40B4-BE49-F238E27FC236}">
                <a16:creationId xmlns:a16="http://schemas.microsoft.com/office/drawing/2014/main" id="{E220BCA1-935E-FCB5-0BA2-07E2266EF818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8680" name="Rounded Rectangle 28679">
            <a:hlinkClick r:id="rId32" action="ppaction://hlinksldjump"/>
            <a:extLst>
              <a:ext uri="{FF2B5EF4-FFF2-40B4-BE49-F238E27FC236}">
                <a16:creationId xmlns:a16="http://schemas.microsoft.com/office/drawing/2014/main" id="{2EC5BD6C-21F5-ABE4-4DDA-B2C5ABAFBB43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1" name="TextBox 28680">
            <a:hlinkClick r:id="rId32" action="ppaction://hlinksldjump"/>
            <a:extLst>
              <a:ext uri="{FF2B5EF4-FFF2-40B4-BE49-F238E27FC236}">
                <a16:creationId xmlns:a16="http://schemas.microsoft.com/office/drawing/2014/main" id="{26D85307-6015-BB73-EAC1-E17F8AB9E31E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682" name="Picture 8">
            <a:hlinkClick r:id="rId32" action="ppaction://hlinksldjump"/>
            <a:extLst>
              <a:ext uri="{FF2B5EF4-FFF2-40B4-BE49-F238E27FC236}">
                <a16:creationId xmlns:a16="http://schemas.microsoft.com/office/drawing/2014/main" id="{D632222A-3154-FCC5-474D-85B1C8623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3" name="Rounded Rectangle 28682">
            <a:hlinkClick r:id="rId34" action="ppaction://hlinksldjump"/>
            <a:extLst>
              <a:ext uri="{FF2B5EF4-FFF2-40B4-BE49-F238E27FC236}">
                <a16:creationId xmlns:a16="http://schemas.microsoft.com/office/drawing/2014/main" id="{89E1D348-F632-3675-0791-CDF8DBAE37D4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4" name="TextBox 28683">
            <a:hlinkClick r:id="rId34" action="ppaction://hlinksldjump"/>
            <a:extLst>
              <a:ext uri="{FF2B5EF4-FFF2-40B4-BE49-F238E27FC236}">
                <a16:creationId xmlns:a16="http://schemas.microsoft.com/office/drawing/2014/main" id="{22086DBD-3D4F-6946-EC6F-1013F21F85D0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685" name="Picture 18">
            <a:hlinkClick r:id="rId34" action="ppaction://hlinksldjump"/>
            <a:extLst>
              <a:ext uri="{FF2B5EF4-FFF2-40B4-BE49-F238E27FC236}">
                <a16:creationId xmlns:a16="http://schemas.microsoft.com/office/drawing/2014/main" id="{61E1649C-6B81-05ED-1E3B-32887148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03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1CA97-255C-B554-0BF4-6D5EF197E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52BDCF-F704-4933-8EC5-8B755F6EA6EA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FE0A1A1-65C3-463A-D56A-EE458AD9B4D2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60AF5880-CC2F-6D71-9658-D104710064C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149AD1C-A09C-74F6-1E7A-E3ECE8074DC3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4AD8BB-2F65-CD20-325C-E1EF729CFC48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5D7B0-20D1-7ED2-C280-3FA9105C27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E51082-D7DE-5E58-531E-C68870CF5656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B2F878C-0FC3-4957-ADDB-9B526AA47E27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6E50F751-3AA2-76A3-61C6-9DE128F5C6D3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C8157B57-8618-9DF9-141E-6DAE599B167C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0A00A20C-B307-3E64-47EB-0D5DB78B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A8A9CDB-D1B0-B332-AC2C-4BACDA768DC9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6AA6CB-9209-FE90-275D-E18EAFEB059B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4F3D4107-8275-1CC9-03E6-C7618686D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360234-EC13-EC20-3BA6-0775718CE52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90847BC-CFBB-4785-4C19-94A3BA577CD0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TextBox 2077">
            <a:extLst>
              <a:ext uri="{FF2B5EF4-FFF2-40B4-BE49-F238E27FC236}">
                <a16:creationId xmlns:a16="http://schemas.microsoft.com/office/drawing/2014/main" id="{151A506D-A5DD-2236-3A7E-69FFDBA6CB0F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6D337593-39DC-8275-8A7D-D88E865AA6DD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11AD5006-E56E-9FE1-2F00-5DFC09CFEFC7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EF3ECE88-B525-970B-6754-656C775FC8D7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AA7B612B-E3EC-C31E-CAFC-E9C7656DD44B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A65B968B-F8DD-5576-57DF-C9CF2EA67C24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9" action="ppaction://hlinksldjump"/>
            <a:extLst>
              <a:ext uri="{FF2B5EF4-FFF2-40B4-BE49-F238E27FC236}">
                <a16:creationId xmlns:a16="http://schemas.microsoft.com/office/drawing/2014/main" id="{E62DF97F-24F9-2817-D504-A74EFC2DEA40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4A2D7B92-3370-A09F-F5CF-8C7CA3167998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BC929655-A060-2944-F277-9B56AC6B75D7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A6B0D7B8-F604-8734-897B-5A622DCF4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7490785F-8B33-3A10-5ABE-1080F60B7479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FB809A13-76A1-BFEC-D201-08F6434D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9EC25983-4FF4-C43E-4CAD-0ABE07C5137D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109D65F9-F091-DE79-8E1C-02EF0CF780D9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998A5BCC-4E64-103F-4C86-28BFA03D4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B66C5391-EDCE-EA4F-F254-A4D7E278A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30374312-1460-F757-799E-0A3435D6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2EF20E42-EE55-C420-3623-19B2796DF096}"/>
              </a:ext>
            </a:extLst>
          </p:cNvPr>
          <p:cNvSpPr/>
          <p:nvPr/>
        </p:nvSpPr>
        <p:spPr>
          <a:xfrm>
            <a:off x="109027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0FF504D2-7130-B460-4EB8-6CB6ED6B070B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FA9BDD85-06F9-F773-0F26-37867F4E38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E6AD7FBD-71C9-FFFA-BD1B-B714CA30BF85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87C06C37-976E-68B9-68EC-55089D8E3C8A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E7C65938-2C55-BB0F-93A4-1917E4277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23A6319B-9A1C-998B-C7D6-88F4FD1EEE2C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BFF00CAB-5469-DBF0-E927-FE513B9FA81C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F9E9CFD8-406A-CCBE-5E90-A02FD0431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235DBF-4148-6E5E-E049-463E84F2A5D7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D74B45D-D935-6FE7-74E5-2CEFDF1A7DB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E878C7A4-7A04-DB47-09E5-5626F2208A5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8B6B6BCC-2708-00EA-EA56-6F620CF0CED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D48360-9E6D-F302-1027-D3E71A0382A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B97E6-251D-7B53-89D3-0F3586AE350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1D2B473-E10C-FB2E-9C11-F229CC900BA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2DE88E-621B-C4EC-AD8F-166AECEF8DA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00F57D92-64CF-1E82-B316-42B3E0F83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1D19B-BA62-EA9D-6288-E2DAE9D18070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7086A43-8183-66CF-EBC3-FCADEDB810A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6239A1CC-531B-D7F0-CEB6-DB41AE46705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16AAF98E-93BE-E590-B4DB-FF513AA9EE0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757FB3-A200-8111-4C7E-1DE4D4CB9F8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5E68A1-529E-16A6-73A5-C3F8A4D8941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0AE8BAD-5EF2-46B3-BC02-2AAE62FCEB9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19388-B4C4-F79B-F628-61AFB880F18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73E00B79-2FA8-17B0-AEBE-729BDB38B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60EA86C-E2AE-5E97-C0E8-A2FF0FDB5214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C50BBC74-990D-6518-3841-21770157DD5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C921A9C0-11B2-B659-8C08-E4B24A0754F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8E4EE753-7AD3-5083-A1B3-815F3058FF7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8571004-D71E-41C1-FA52-26F767DC14C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9451A844-D6B9-F02A-1104-87688A694FE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1C09FA38-A598-4BAA-FC2C-45568D8AA9F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DBDA806A-61C5-D906-EABB-8D1D6D482E8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ED88EBD9-5040-9B3F-31A0-C17F315E7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C85E1C16-3BDA-47BA-9C9D-10EEA59C4EE0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40BAC5A6-6DD6-B6F4-F88A-B36BA035991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272BCF34-DD01-1F3C-CC08-4C9412FEDC2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ED20695F-1994-3130-35E5-E72D661C717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9E1CBFC5-B6DA-3129-9065-C4DC705E441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EDA050DC-0A76-4ECF-9921-B49E262BEDF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8D6A29D5-E6A3-37CA-C3A4-D5D0E9DCD3E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1143F70C-1B76-BAF3-256E-EFFF965A7E4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B1E314F7-D0B6-EFF6-7B81-BDC6E3630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849AA54-1ECA-CFB8-A2EF-6DE9D2F5B00E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763000D1-C726-4287-440C-FE07C5348B5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812FB5A4-76F1-0C45-4E45-30173273EF7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2A262390-49E4-1A93-3AAE-909648F2929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B7822164-00BB-BE60-B500-E344C2177AC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9DFFEEB2-0517-4617-55C1-305C02AC4E2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FBCF5443-124A-5B50-4394-5E9E11F5396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01C51805-A3A4-F944-C691-83337A3893F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11167A58-51CB-4406-B0DC-73B7B4B41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7AB5E361-04AD-89DF-8F15-2C1C57547533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B1B0C7B3-AA3D-60AB-ECA8-8D9A5D628E1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64C7377B-9182-3930-7C1D-B6D462D82F6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5B2E20E3-A80F-F5CD-4B33-38EF8596839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12F59AF1-BD95-D3C0-D7F6-758ED7145F0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9B2100AB-4812-A39E-5CFF-C2492AB24E2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9A91887E-6CC7-4570-B5ED-0531CAFDB8C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E0FF0D69-4C96-D8AC-D737-5F774B9522A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3F92A937-C29A-463F-239D-0B7B2BB370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0015880-873E-7CF8-3123-F34D1A7597DF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69CE6F58-C9F2-F6F3-7FF4-AF3437537DF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8A305777-1D22-49E6-8AF7-7CD4A019FFB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0F54CE68-678F-AE09-4FAC-7F9E9656CD1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5C9B2B6D-7570-4BDF-5443-CAF934EEE9C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83B492F9-5034-4D88-F8DF-EE836AC2213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52FAC3AE-FA25-F067-F4DB-7D80BB75431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54D31A56-E041-956C-B001-30B6592F7F1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393A1843-C0CC-8D69-4F2A-AFDC835D4B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DE1A0E52-BC8D-F7BF-28DF-AB80ECD6F82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86EDF56E-7DE7-68F4-76D0-2BA242D47A21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8F312564-6463-C7F0-666E-F1C5409394D6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3" action="ppaction://hlinksldjump"/>
            <a:extLst>
              <a:ext uri="{FF2B5EF4-FFF2-40B4-BE49-F238E27FC236}">
                <a16:creationId xmlns:a16="http://schemas.microsoft.com/office/drawing/2014/main" id="{07DCA5D8-9AF6-C3FB-7A8A-33C6E1DEB553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6042B380-A04F-70E8-05C6-03999CA90CA7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3" action="ppaction://hlinksldjump"/>
            <a:extLst>
              <a:ext uri="{FF2B5EF4-FFF2-40B4-BE49-F238E27FC236}">
                <a16:creationId xmlns:a16="http://schemas.microsoft.com/office/drawing/2014/main" id="{762F2A3D-BD63-7064-B34C-C47D1625FFB8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3" action="ppaction://hlinksldjump"/>
            <a:extLst>
              <a:ext uri="{FF2B5EF4-FFF2-40B4-BE49-F238E27FC236}">
                <a16:creationId xmlns:a16="http://schemas.microsoft.com/office/drawing/2014/main" id="{40320578-2637-3C4F-810C-6DAAA92B4513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BF97737-6833-0450-7175-777801180D25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F414DE-2FD6-150A-4844-FE8457D5B93A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4D5A88F9-1673-EC20-4167-AAC66F06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8E97671B-CE92-6809-9D37-7C26C8DBC98D}"/>
              </a:ext>
            </a:extLst>
          </p:cNvPr>
          <p:cNvSpPr txBox="1"/>
          <p:nvPr/>
        </p:nvSpPr>
        <p:spPr>
          <a:xfrm>
            <a:off x="1150327" y="5386367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3106" name="Rounded Rectangle 3105">
            <a:hlinkClick r:id="rId24" action="ppaction://hlinksldjump"/>
            <a:extLst>
              <a:ext uri="{FF2B5EF4-FFF2-40B4-BE49-F238E27FC236}">
                <a16:creationId xmlns:a16="http://schemas.microsoft.com/office/drawing/2014/main" id="{13CF4A4F-98A4-5FC4-7ECC-3FA42B683F5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4" action="ppaction://hlinksldjump"/>
            <a:extLst>
              <a:ext uri="{FF2B5EF4-FFF2-40B4-BE49-F238E27FC236}">
                <a16:creationId xmlns:a16="http://schemas.microsoft.com/office/drawing/2014/main" id="{19BD60CF-7204-59D0-903E-732FFA897BD1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5F843A0C-6C0B-9709-1875-0D97A0EC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6" action="ppaction://hlinksldjump"/>
            <a:extLst>
              <a:ext uri="{FF2B5EF4-FFF2-40B4-BE49-F238E27FC236}">
                <a16:creationId xmlns:a16="http://schemas.microsoft.com/office/drawing/2014/main" id="{5D88D97B-F912-51AE-ED71-B1049F92E886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6" action="ppaction://hlinksldjump"/>
            <a:extLst>
              <a:ext uri="{FF2B5EF4-FFF2-40B4-BE49-F238E27FC236}">
                <a16:creationId xmlns:a16="http://schemas.microsoft.com/office/drawing/2014/main" id="{95041AB0-6DC0-E6F6-D099-EDEC05530579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A871B422-627C-8C2D-014C-832E7D5C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hlinkClick r:id="rId23" action="ppaction://hlinksldjump"/>
            <a:extLst>
              <a:ext uri="{FF2B5EF4-FFF2-40B4-BE49-F238E27FC236}">
                <a16:creationId xmlns:a16="http://schemas.microsoft.com/office/drawing/2014/main" id="{D414A36C-B5CE-DA1D-85B2-C8598AC09086}"/>
              </a:ext>
            </a:extLst>
          </p:cNvPr>
          <p:cNvSpPr/>
          <p:nvPr/>
        </p:nvSpPr>
        <p:spPr>
          <a:xfrm>
            <a:off x="1435915" y="5287522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6584761D-ABAE-3526-B295-82707C1A84B3}"/>
              </a:ext>
            </a:extLst>
          </p:cNvPr>
          <p:cNvSpPr/>
          <p:nvPr/>
        </p:nvSpPr>
        <p:spPr>
          <a:xfrm rot="5400000">
            <a:off x="1447065" y="529758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hlinkClick r:id="rId23" action="ppaction://hlinksldjump"/>
            <a:extLst>
              <a:ext uri="{FF2B5EF4-FFF2-40B4-BE49-F238E27FC236}">
                <a16:creationId xmlns:a16="http://schemas.microsoft.com/office/drawing/2014/main" id="{1E87073C-A32B-EC0C-EF89-820E08E4E244}"/>
              </a:ext>
            </a:extLst>
          </p:cNvPr>
          <p:cNvSpPr txBox="1"/>
          <p:nvPr/>
        </p:nvSpPr>
        <p:spPr>
          <a:xfrm>
            <a:off x="1646039" y="5325426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1" name="TextBox 20">
            <a:hlinkClick r:id="rId23" action="ppaction://hlinksldjump"/>
            <a:extLst>
              <a:ext uri="{FF2B5EF4-FFF2-40B4-BE49-F238E27FC236}">
                <a16:creationId xmlns:a16="http://schemas.microsoft.com/office/drawing/2014/main" id="{2589DA00-61A3-E12B-57AB-BD52837B8D00}"/>
              </a:ext>
            </a:extLst>
          </p:cNvPr>
          <p:cNvSpPr txBox="1"/>
          <p:nvPr/>
        </p:nvSpPr>
        <p:spPr>
          <a:xfrm>
            <a:off x="1646039" y="552309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0EFCA0-68BF-CA2D-9752-A6E3B3529CE6}"/>
              </a:ext>
            </a:extLst>
          </p:cNvPr>
          <p:cNvSpPr/>
          <p:nvPr/>
        </p:nvSpPr>
        <p:spPr>
          <a:xfrm>
            <a:off x="5863606" y="5318819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9484E9-C333-3174-221C-08AFC5A0EF1B}"/>
              </a:ext>
            </a:extLst>
          </p:cNvPr>
          <p:cNvSpPr txBox="1"/>
          <p:nvPr/>
        </p:nvSpPr>
        <p:spPr>
          <a:xfrm>
            <a:off x="5875453" y="5531254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07D5CE9-E278-DEF7-26DF-B39CFEE9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3269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A06E6FF-FFD9-0C82-08D4-A0E6F6A74798}"/>
              </a:ext>
            </a:extLst>
          </p:cNvPr>
          <p:cNvSpPr txBox="1"/>
          <p:nvPr/>
        </p:nvSpPr>
        <p:spPr>
          <a:xfrm>
            <a:off x="1150327" y="5912306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33" name="Rounded Rectangle 32">
            <a:hlinkClick r:id="rId23" action="ppaction://hlinksldjump"/>
            <a:extLst>
              <a:ext uri="{FF2B5EF4-FFF2-40B4-BE49-F238E27FC236}">
                <a16:creationId xmlns:a16="http://schemas.microsoft.com/office/drawing/2014/main" id="{74375701-73D7-3B5F-6C25-A9148A833245}"/>
              </a:ext>
            </a:extLst>
          </p:cNvPr>
          <p:cNvSpPr/>
          <p:nvPr/>
        </p:nvSpPr>
        <p:spPr>
          <a:xfrm>
            <a:off x="1435915" y="5813461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4" name="TextBox 53">
            <a:hlinkClick r:id="rId23" action="ppaction://hlinksldjump"/>
            <a:extLst>
              <a:ext uri="{FF2B5EF4-FFF2-40B4-BE49-F238E27FC236}">
                <a16:creationId xmlns:a16="http://schemas.microsoft.com/office/drawing/2014/main" id="{907DDA28-6A7A-723C-F5E7-C3875A088A7C}"/>
              </a:ext>
            </a:extLst>
          </p:cNvPr>
          <p:cNvSpPr txBox="1"/>
          <p:nvPr/>
        </p:nvSpPr>
        <p:spPr>
          <a:xfrm>
            <a:off x="1646039" y="585136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880m away </a:t>
            </a:r>
            <a:endParaRPr lang="en-GB" sz="1100" b="1" dirty="0"/>
          </a:p>
        </p:txBody>
      </p:sp>
      <p:sp>
        <p:nvSpPr>
          <p:cNvPr id="55" name="TextBox 54">
            <a:hlinkClick r:id="rId23" action="ppaction://hlinksldjump"/>
            <a:extLst>
              <a:ext uri="{FF2B5EF4-FFF2-40B4-BE49-F238E27FC236}">
                <a16:creationId xmlns:a16="http://schemas.microsoft.com/office/drawing/2014/main" id="{9082D577-5943-1700-B9A7-3BE433B04A4B}"/>
              </a:ext>
            </a:extLst>
          </p:cNvPr>
          <p:cNvSpPr txBox="1"/>
          <p:nvPr/>
        </p:nvSpPr>
        <p:spPr>
          <a:xfrm>
            <a:off x="1646039" y="604903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EA7D097-13F6-B693-B762-D1FDE513E024}"/>
              </a:ext>
            </a:extLst>
          </p:cNvPr>
          <p:cNvSpPr/>
          <p:nvPr/>
        </p:nvSpPr>
        <p:spPr>
          <a:xfrm>
            <a:off x="5863606" y="584475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516E16-F962-4BB0-1BCB-EF47B05BBFBE}"/>
              </a:ext>
            </a:extLst>
          </p:cNvPr>
          <p:cNvSpPr txBox="1"/>
          <p:nvPr/>
        </p:nvSpPr>
        <p:spPr>
          <a:xfrm>
            <a:off x="5875453" y="605719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8E7AFB78-A3A4-ED09-32D1-A5102C04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8529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2" name="Chord 28671">
            <a:extLst>
              <a:ext uri="{FF2B5EF4-FFF2-40B4-BE49-F238E27FC236}">
                <a16:creationId xmlns:a16="http://schemas.microsoft.com/office/drawing/2014/main" id="{CA850020-051D-B3C1-E536-B28B01BD8F79}"/>
              </a:ext>
            </a:extLst>
          </p:cNvPr>
          <p:cNvSpPr/>
          <p:nvPr/>
        </p:nvSpPr>
        <p:spPr>
          <a:xfrm rot="5400000">
            <a:off x="1447065" y="582487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88" name="Rounded Rectangle 28687">
            <a:extLst>
              <a:ext uri="{FF2B5EF4-FFF2-40B4-BE49-F238E27FC236}">
                <a16:creationId xmlns:a16="http://schemas.microsoft.com/office/drawing/2014/main" id="{0E2E86B9-4421-1033-90C2-9FF264EF9B39}"/>
              </a:ext>
            </a:extLst>
          </p:cNvPr>
          <p:cNvSpPr/>
          <p:nvPr/>
        </p:nvSpPr>
        <p:spPr>
          <a:xfrm>
            <a:off x="936928" y="701596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9" name="Rounded Rectangle 28688">
            <a:extLst>
              <a:ext uri="{FF2B5EF4-FFF2-40B4-BE49-F238E27FC236}">
                <a16:creationId xmlns:a16="http://schemas.microsoft.com/office/drawing/2014/main" id="{9123533E-F30A-79C1-32D2-17EE8442B069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8690" name="Picture 28689" descr="A map of a park&#10;&#10;AI-generated content may be incorrect.">
            <a:extLst>
              <a:ext uri="{FF2B5EF4-FFF2-40B4-BE49-F238E27FC236}">
                <a16:creationId xmlns:a16="http://schemas.microsoft.com/office/drawing/2014/main" id="{3F6E651A-0C90-ED94-6F3A-48E45CADE5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28691" name="Group 28690">
            <a:extLst>
              <a:ext uri="{FF2B5EF4-FFF2-40B4-BE49-F238E27FC236}">
                <a16:creationId xmlns:a16="http://schemas.microsoft.com/office/drawing/2014/main" id="{575CACC7-B439-F04A-8ECB-634ADEFC6F0A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28692" name="Rounded Rectangle 28691">
              <a:extLst>
                <a:ext uri="{FF2B5EF4-FFF2-40B4-BE49-F238E27FC236}">
                  <a16:creationId xmlns:a16="http://schemas.microsoft.com/office/drawing/2014/main" id="{DD517477-B120-94DD-6B30-A4AC1DC0F863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8693" name="Picture 42">
              <a:extLst>
                <a:ext uri="{FF2B5EF4-FFF2-40B4-BE49-F238E27FC236}">
                  <a16:creationId xmlns:a16="http://schemas.microsoft.com/office/drawing/2014/main" id="{5473B1BB-A1F2-279C-3F37-834B22773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94" name="Group 28693">
            <a:extLst>
              <a:ext uri="{FF2B5EF4-FFF2-40B4-BE49-F238E27FC236}">
                <a16:creationId xmlns:a16="http://schemas.microsoft.com/office/drawing/2014/main" id="{1592B5EB-E2B1-BB9E-7035-6540F0B5E608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28695" name="Rounded Rectangle 28694">
              <a:extLst>
                <a:ext uri="{FF2B5EF4-FFF2-40B4-BE49-F238E27FC236}">
                  <a16:creationId xmlns:a16="http://schemas.microsoft.com/office/drawing/2014/main" id="{A660231C-D42E-52BB-5C34-29D3D7AF694E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8696" name="Picture 46">
              <a:extLst>
                <a:ext uri="{FF2B5EF4-FFF2-40B4-BE49-F238E27FC236}">
                  <a16:creationId xmlns:a16="http://schemas.microsoft.com/office/drawing/2014/main" id="{6591155B-FF27-4153-4EA0-6E9F228E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0936DEB1-AB6A-F8DF-EFD6-5C168ED95380}"/>
              </a:ext>
            </a:extLst>
          </p:cNvPr>
          <p:cNvSpPr/>
          <p:nvPr/>
        </p:nvSpPr>
        <p:spPr>
          <a:xfrm>
            <a:off x="7231179" y="1860036"/>
            <a:ext cx="3763722" cy="2554383"/>
          </a:xfrm>
          <a:prstGeom prst="roundRect">
            <a:avLst>
              <a:gd name="adj" fmla="val 4721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TextBox 28697">
            <a:extLst>
              <a:ext uri="{FF2B5EF4-FFF2-40B4-BE49-F238E27FC236}">
                <a16:creationId xmlns:a16="http://schemas.microsoft.com/office/drawing/2014/main" id="{0A89C582-DF0D-9876-7D59-82A6F361925D}"/>
              </a:ext>
            </a:extLst>
          </p:cNvPr>
          <p:cNvSpPr txBox="1"/>
          <p:nvPr/>
        </p:nvSpPr>
        <p:spPr>
          <a:xfrm>
            <a:off x="7441302" y="1897941"/>
            <a:ext cx="2465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Univers Light" panose="020B0403020202020204" pitchFamily="34" charset="0"/>
              </a:rPr>
              <a:t>The Robot King </a:t>
            </a:r>
            <a:endParaRPr lang="en-GB" sz="2000" b="1" dirty="0"/>
          </a:p>
        </p:txBody>
      </p:sp>
      <p:sp>
        <p:nvSpPr>
          <p:cNvPr id="28699" name="TextBox 28698">
            <a:extLst>
              <a:ext uri="{FF2B5EF4-FFF2-40B4-BE49-F238E27FC236}">
                <a16:creationId xmlns:a16="http://schemas.microsoft.com/office/drawing/2014/main" id="{EA36FE40-974F-B264-8EB9-5E94D236F943}"/>
              </a:ext>
            </a:extLst>
          </p:cNvPr>
          <p:cNvSpPr txBox="1"/>
          <p:nvPr/>
        </p:nvSpPr>
        <p:spPr>
          <a:xfrm>
            <a:off x="7441302" y="2283039"/>
            <a:ext cx="2135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Univers" panose="020B0503020202020204" pitchFamily="34" charset="0"/>
              </a:rPr>
              <a:t>📍</a:t>
            </a:r>
            <a:r>
              <a:rPr lang="en-GB" sz="1400" dirty="0">
                <a:latin typeface="Univers Light" panose="020B0403020202020204" pitchFamily="34" charset="0"/>
              </a:rPr>
              <a:t>Cyber Zone, Shows</a:t>
            </a:r>
            <a:endParaRPr lang="en-GB" sz="1400" dirty="0"/>
          </a:p>
        </p:txBody>
      </p:sp>
      <p:sp>
        <p:nvSpPr>
          <p:cNvPr id="28700" name="Rounded Rectangle 28699">
            <a:hlinkClick r:id="rId28" action="ppaction://hlinksldjump"/>
            <a:extLst>
              <a:ext uri="{FF2B5EF4-FFF2-40B4-BE49-F238E27FC236}">
                <a16:creationId xmlns:a16="http://schemas.microsoft.com/office/drawing/2014/main" id="{44064CE6-EC69-6491-A15C-FB7D452A83B8}"/>
              </a:ext>
            </a:extLst>
          </p:cNvPr>
          <p:cNvSpPr/>
          <p:nvPr/>
        </p:nvSpPr>
        <p:spPr>
          <a:xfrm>
            <a:off x="10424153" y="1891334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01" name="TextBox 28700">
            <a:hlinkClick r:id="rId28" action="ppaction://hlinksldjump"/>
            <a:extLst>
              <a:ext uri="{FF2B5EF4-FFF2-40B4-BE49-F238E27FC236}">
                <a16:creationId xmlns:a16="http://schemas.microsoft.com/office/drawing/2014/main" id="{6136DF0F-2616-0918-29FD-5DCB65DE97F0}"/>
              </a:ext>
            </a:extLst>
          </p:cNvPr>
          <p:cNvSpPr txBox="1"/>
          <p:nvPr/>
        </p:nvSpPr>
        <p:spPr>
          <a:xfrm>
            <a:off x="10426588" y="2103769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28702" name="Picture 2">
            <a:hlinkClick r:id="rId28" action="ppaction://hlinksldjump"/>
            <a:extLst>
              <a:ext uri="{FF2B5EF4-FFF2-40B4-BE49-F238E27FC236}">
                <a16:creationId xmlns:a16="http://schemas.microsoft.com/office/drawing/2014/main" id="{6AB06AB0-C0CB-77CE-A363-5171C72E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529007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03" name="Round Same-side Corner of Rectangle 28702">
            <a:extLst>
              <a:ext uri="{FF2B5EF4-FFF2-40B4-BE49-F238E27FC236}">
                <a16:creationId xmlns:a16="http://schemas.microsoft.com/office/drawing/2014/main" id="{7FE754AB-8A94-B773-D613-3E0599C81065}"/>
              </a:ext>
            </a:extLst>
          </p:cNvPr>
          <p:cNvSpPr/>
          <p:nvPr/>
        </p:nvSpPr>
        <p:spPr>
          <a:xfrm rot="16200000">
            <a:off x="6079349" y="3029327"/>
            <a:ext cx="2538000" cy="21948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04" name="TextBox 28703">
            <a:extLst>
              <a:ext uri="{FF2B5EF4-FFF2-40B4-BE49-F238E27FC236}">
                <a16:creationId xmlns:a16="http://schemas.microsoft.com/office/drawing/2014/main" id="{668E0206-C4AD-D7AE-2F38-ED331A7F534C}"/>
              </a:ext>
            </a:extLst>
          </p:cNvPr>
          <p:cNvSpPr txBox="1"/>
          <p:nvPr/>
        </p:nvSpPr>
        <p:spPr>
          <a:xfrm>
            <a:off x="7441302" y="2575803"/>
            <a:ext cx="1131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>
                <a:latin typeface="Univers" panose="020B0503020202020204" pitchFamily="34" charset="0"/>
              </a:defRPr>
            </a:lvl1pPr>
          </a:lstStyle>
          <a:p>
            <a:r>
              <a:rPr lang="en-GB" sz="1200" dirty="0">
                <a:latin typeface="Univers Light" panose="020B0403020202020204" pitchFamily="34" charset="0"/>
              </a:rPr>
              <a:t>750m away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510993B5-E61A-A63B-7E8B-1C5C89EC49FA}"/>
              </a:ext>
            </a:extLst>
          </p:cNvPr>
          <p:cNvCxnSpPr>
            <a:cxnSpLocks/>
          </p:cNvCxnSpPr>
          <p:nvPr/>
        </p:nvCxnSpPr>
        <p:spPr>
          <a:xfrm>
            <a:off x="7509302" y="2856332"/>
            <a:ext cx="33968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06" name="TextBox 28705">
            <a:extLst>
              <a:ext uri="{FF2B5EF4-FFF2-40B4-BE49-F238E27FC236}">
                <a16:creationId xmlns:a16="http://schemas.microsoft.com/office/drawing/2014/main" id="{75214B5A-2016-0FB7-04A3-6E4428D334CF}"/>
              </a:ext>
            </a:extLst>
          </p:cNvPr>
          <p:cNvSpPr txBox="1"/>
          <p:nvPr/>
        </p:nvSpPr>
        <p:spPr>
          <a:xfrm>
            <a:off x="7441302" y="2911109"/>
            <a:ext cx="1528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ⓘ Details:</a:t>
            </a:r>
          </a:p>
        </p:txBody>
      </p:sp>
      <p:sp>
        <p:nvSpPr>
          <p:cNvPr id="28707" name="Rounded Rectangle 28706">
            <a:extLst>
              <a:ext uri="{FF2B5EF4-FFF2-40B4-BE49-F238E27FC236}">
                <a16:creationId xmlns:a16="http://schemas.microsoft.com/office/drawing/2014/main" id="{7A8CECCA-A452-577A-13B5-1E3D192556FF}"/>
              </a:ext>
            </a:extLst>
          </p:cNvPr>
          <p:cNvSpPr/>
          <p:nvPr/>
        </p:nvSpPr>
        <p:spPr>
          <a:xfrm>
            <a:off x="7527789" y="3943582"/>
            <a:ext cx="1393680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Watch Trailer</a:t>
            </a:r>
          </a:p>
        </p:txBody>
      </p:sp>
      <p:sp>
        <p:nvSpPr>
          <p:cNvPr id="28708" name="Rounded Rectangle 28707">
            <a:extLst>
              <a:ext uri="{FF2B5EF4-FFF2-40B4-BE49-F238E27FC236}">
                <a16:creationId xmlns:a16="http://schemas.microsoft.com/office/drawing/2014/main" id="{42508EA6-A523-5E18-AEE4-31066ABB2681}"/>
              </a:ext>
            </a:extLst>
          </p:cNvPr>
          <p:cNvSpPr/>
          <p:nvPr/>
        </p:nvSpPr>
        <p:spPr>
          <a:xfrm>
            <a:off x="8964159" y="3943582"/>
            <a:ext cx="1055266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More Info</a:t>
            </a:r>
          </a:p>
        </p:txBody>
      </p:sp>
      <p:sp>
        <p:nvSpPr>
          <p:cNvPr id="28709" name="Rounded Rectangle 28708">
            <a:extLst>
              <a:ext uri="{FF2B5EF4-FFF2-40B4-BE49-F238E27FC236}">
                <a16:creationId xmlns:a16="http://schemas.microsoft.com/office/drawing/2014/main" id="{3F4E66BC-FD9C-85B1-CEE2-B737E1F026A6}"/>
              </a:ext>
            </a:extLst>
          </p:cNvPr>
          <p:cNvSpPr/>
          <p:nvPr/>
        </p:nvSpPr>
        <p:spPr>
          <a:xfrm>
            <a:off x="10062115" y="3943582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10" name="TextBox 28709">
            <a:extLst>
              <a:ext uri="{FF2B5EF4-FFF2-40B4-BE49-F238E27FC236}">
                <a16:creationId xmlns:a16="http://schemas.microsoft.com/office/drawing/2014/main" id="{BF2AADF1-E95D-70AB-88B9-2DE81C97E822}"/>
              </a:ext>
            </a:extLst>
          </p:cNvPr>
          <p:cNvSpPr txBox="1"/>
          <p:nvPr/>
        </p:nvSpPr>
        <p:spPr>
          <a:xfrm>
            <a:off x="10078008" y="4156017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711" name="Picture 2">
            <a:extLst>
              <a:ext uri="{FF2B5EF4-FFF2-40B4-BE49-F238E27FC236}">
                <a16:creationId xmlns:a16="http://schemas.microsoft.com/office/drawing/2014/main" id="{4F1B11BD-8155-1CDF-E196-CC391AB7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346" y="39517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2" name="TextBox 28711">
            <a:extLst>
              <a:ext uri="{FF2B5EF4-FFF2-40B4-BE49-F238E27FC236}">
                <a16:creationId xmlns:a16="http://schemas.microsoft.com/office/drawing/2014/main" id="{3EB52414-A444-A37B-4B7F-DDEE45C4C99A}"/>
              </a:ext>
            </a:extLst>
          </p:cNvPr>
          <p:cNvSpPr txBox="1"/>
          <p:nvPr/>
        </p:nvSpPr>
        <p:spPr>
          <a:xfrm>
            <a:off x="7503654" y="3178435"/>
            <a:ext cx="32992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latin typeface="Univers Light" panose="020B0403020202020204" pitchFamily="34" charset="0"/>
              </a:rPr>
              <a:t>A 15-minute hologram-and-laser stage show where the benevolent Robot King battles a rogue AI to save Multiverse Studios. Expect synchronised drones, projection mapping, and audience call-and-response …</a:t>
            </a:r>
            <a:endParaRPr lang="en-GB" sz="1000" dirty="0">
              <a:latin typeface="Univers Light" panose="020B0403020202020204" pitchFamily="34" charset="0"/>
            </a:endParaRPr>
          </a:p>
        </p:txBody>
      </p:sp>
      <p:sp>
        <p:nvSpPr>
          <p:cNvPr id="28713" name="TextBox 28712">
            <a:extLst>
              <a:ext uri="{FF2B5EF4-FFF2-40B4-BE49-F238E27FC236}">
                <a16:creationId xmlns:a16="http://schemas.microsoft.com/office/drawing/2014/main" id="{024FF671-7572-E06B-1BC3-812E7007C10A}"/>
              </a:ext>
            </a:extLst>
          </p:cNvPr>
          <p:cNvSpPr txBox="1"/>
          <p:nvPr/>
        </p:nvSpPr>
        <p:spPr>
          <a:xfrm>
            <a:off x="258731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8714" name="Rounded Rectangle 28713">
            <a:extLst>
              <a:ext uri="{FF2B5EF4-FFF2-40B4-BE49-F238E27FC236}">
                <a16:creationId xmlns:a16="http://schemas.microsoft.com/office/drawing/2014/main" id="{1CEB5686-52BE-803F-4462-3E47F3C773A6}"/>
              </a:ext>
            </a:extLst>
          </p:cNvPr>
          <p:cNvSpPr/>
          <p:nvPr/>
        </p:nvSpPr>
        <p:spPr>
          <a:xfrm>
            <a:off x="109027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     The Robot King</a:t>
            </a:r>
          </a:p>
        </p:txBody>
      </p:sp>
      <p:pic>
        <p:nvPicPr>
          <p:cNvPr id="28715" name="Picture 2">
            <a:extLst>
              <a:ext uri="{FF2B5EF4-FFF2-40B4-BE49-F238E27FC236}">
                <a16:creationId xmlns:a16="http://schemas.microsoft.com/office/drawing/2014/main" id="{EBFA941F-5161-EE68-0CDE-FA33B501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4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16" name="Picture 2">
            <a:hlinkClick r:id="rId30" action="ppaction://hlinksldjump"/>
            <a:extLst>
              <a:ext uri="{FF2B5EF4-FFF2-40B4-BE49-F238E27FC236}">
                <a16:creationId xmlns:a16="http://schemas.microsoft.com/office/drawing/2014/main" id="{CFF829A3-5D79-E604-2196-A2A24A07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6450300" y="4767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7" name="Oval 28716">
            <a:extLst>
              <a:ext uri="{FF2B5EF4-FFF2-40B4-BE49-F238E27FC236}">
                <a16:creationId xmlns:a16="http://schemas.microsoft.com/office/drawing/2014/main" id="{A11876C2-B067-C9A7-9CE5-91EC70C4470F}"/>
              </a:ext>
            </a:extLst>
          </p:cNvPr>
          <p:cNvSpPr/>
          <p:nvPr/>
        </p:nvSpPr>
        <p:spPr>
          <a:xfrm>
            <a:off x="2427152" y="2771775"/>
            <a:ext cx="768350" cy="44711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718" name="Freeform 28717">
            <a:extLst>
              <a:ext uri="{FF2B5EF4-FFF2-40B4-BE49-F238E27FC236}">
                <a16:creationId xmlns:a16="http://schemas.microsoft.com/office/drawing/2014/main" id="{73E9B755-CAA1-D896-40BE-8D964F9B060C}"/>
              </a:ext>
            </a:extLst>
          </p:cNvPr>
          <p:cNvSpPr/>
          <p:nvPr/>
        </p:nvSpPr>
        <p:spPr>
          <a:xfrm>
            <a:off x="2796996" y="2570871"/>
            <a:ext cx="915625" cy="1234577"/>
          </a:xfrm>
          <a:custGeom>
            <a:avLst/>
            <a:gdLst>
              <a:gd name="csX0" fmla="*/ 654127 w 915625"/>
              <a:gd name="csY0" fmla="*/ 1234213 h 1234577"/>
              <a:gd name="csX1" fmla="*/ 890101 w 915625"/>
              <a:gd name="csY1" fmla="*/ 1106394 h 1234577"/>
              <a:gd name="csX2" fmla="*/ 870436 w 915625"/>
              <a:gd name="csY2" fmla="*/ 447632 h 1234577"/>
              <a:gd name="csX3" fmla="*/ 545972 w 915625"/>
              <a:gd name="csY3" fmla="*/ 64174 h 1234577"/>
              <a:gd name="csX4" fmla="*/ 64191 w 915625"/>
              <a:gd name="csY4" fmla="*/ 15013 h 1234577"/>
              <a:gd name="csX5" fmla="*/ 5198 w 915625"/>
              <a:gd name="csY5" fmla="*/ 221490 h 1234577"/>
              <a:gd name="csX6" fmla="*/ 5198 w 915625"/>
              <a:gd name="csY6" fmla="*/ 221490 h 12345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915625" h="1234577" extrusionOk="0">
                <a:moveTo>
                  <a:pt x="654127" y="1234213"/>
                </a:moveTo>
                <a:cubicBezTo>
                  <a:pt x="751119" y="1234020"/>
                  <a:pt x="845283" y="1240781"/>
                  <a:pt x="890101" y="1106394"/>
                </a:cubicBezTo>
                <a:cubicBezTo>
                  <a:pt x="933225" y="976786"/>
                  <a:pt x="923267" y="621479"/>
                  <a:pt x="870436" y="447632"/>
                </a:cubicBezTo>
                <a:cubicBezTo>
                  <a:pt x="798139" y="288521"/>
                  <a:pt x="675750" y="161679"/>
                  <a:pt x="545972" y="64174"/>
                </a:cubicBezTo>
                <a:cubicBezTo>
                  <a:pt x="396662" y="-16101"/>
                  <a:pt x="165886" y="-5680"/>
                  <a:pt x="64191" y="15013"/>
                </a:cubicBezTo>
                <a:cubicBezTo>
                  <a:pt x="-25937" y="41232"/>
                  <a:pt x="5198" y="221490"/>
                  <a:pt x="5198" y="221490"/>
                </a:cubicBezTo>
                <a:lnTo>
                  <a:pt x="5198" y="221490"/>
                </a:lnTo>
              </a:path>
            </a:pathLst>
          </a:custGeom>
          <a:noFill/>
          <a:ln w="25400" cap="rnd">
            <a:solidFill>
              <a:srgbClr val="FF0000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54127 w 915625"/>
                      <a:gd name="connsiteY0" fmla="*/ 1234213 h 1234577"/>
                      <a:gd name="connsiteX1" fmla="*/ 890101 w 915625"/>
                      <a:gd name="connsiteY1" fmla="*/ 1106394 h 1234577"/>
                      <a:gd name="connsiteX2" fmla="*/ 870436 w 915625"/>
                      <a:gd name="connsiteY2" fmla="*/ 447632 h 1234577"/>
                      <a:gd name="connsiteX3" fmla="*/ 545972 w 915625"/>
                      <a:gd name="connsiteY3" fmla="*/ 64174 h 1234577"/>
                      <a:gd name="connsiteX4" fmla="*/ 64191 w 915625"/>
                      <a:gd name="connsiteY4" fmla="*/ 15013 h 1234577"/>
                      <a:gd name="connsiteX5" fmla="*/ 5198 w 915625"/>
                      <a:gd name="connsiteY5" fmla="*/ 221490 h 1234577"/>
                      <a:gd name="connsiteX6" fmla="*/ 5198 w 915625"/>
                      <a:gd name="connsiteY6" fmla="*/ 221490 h 123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5625" h="1234577">
                        <a:moveTo>
                          <a:pt x="654127" y="1234213"/>
                        </a:moveTo>
                        <a:cubicBezTo>
                          <a:pt x="754088" y="1235852"/>
                          <a:pt x="854049" y="1237491"/>
                          <a:pt x="890101" y="1106394"/>
                        </a:cubicBezTo>
                        <a:cubicBezTo>
                          <a:pt x="926153" y="975297"/>
                          <a:pt x="927791" y="621335"/>
                          <a:pt x="870436" y="447632"/>
                        </a:cubicBezTo>
                        <a:cubicBezTo>
                          <a:pt x="813081" y="273929"/>
                          <a:pt x="680346" y="136277"/>
                          <a:pt x="545972" y="64174"/>
                        </a:cubicBezTo>
                        <a:cubicBezTo>
                          <a:pt x="411598" y="-7929"/>
                          <a:pt x="154320" y="-11206"/>
                          <a:pt x="64191" y="15013"/>
                        </a:cubicBezTo>
                        <a:cubicBezTo>
                          <a:pt x="-25938" y="41232"/>
                          <a:pt x="5198" y="221490"/>
                          <a:pt x="5198" y="221490"/>
                        </a:cubicBezTo>
                        <a:lnTo>
                          <a:pt x="5198" y="22149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21" name="TextBox 28720">
            <a:extLst>
              <a:ext uri="{FF2B5EF4-FFF2-40B4-BE49-F238E27FC236}">
                <a16:creationId xmlns:a16="http://schemas.microsoft.com/office/drawing/2014/main" id="{C719FA73-F1B5-C013-F4F9-2E4562A04BFC}"/>
              </a:ext>
            </a:extLst>
          </p:cNvPr>
          <p:cNvSpPr txBox="1"/>
          <p:nvPr/>
        </p:nvSpPr>
        <p:spPr>
          <a:xfrm>
            <a:off x="7653387" y="1488026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8722" name="Rounded Rectangle 28721">
            <a:hlinkClick r:id="rId31" action="ppaction://hlinksldjump"/>
            <a:extLst>
              <a:ext uri="{FF2B5EF4-FFF2-40B4-BE49-F238E27FC236}">
                <a16:creationId xmlns:a16="http://schemas.microsoft.com/office/drawing/2014/main" id="{CD030D8F-61D4-3F3B-E2A2-EEB130CB111F}"/>
              </a:ext>
            </a:extLst>
          </p:cNvPr>
          <p:cNvSpPr/>
          <p:nvPr/>
        </p:nvSpPr>
        <p:spPr>
          <a:xfrm>
            <a:off x="1358039" y="1711827"/>
            <a:ext cx="288000" cy="291600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28723" name="Picture 2">
            <a:hlinkClick r:id="rId31" action="ppaction://hlinksldjump"/>
            <a:extLst>
              <a:ext uri="{FF2B5EF4-FFF2-40B4-BE49-F238E27FC236}">
                <a16:creationId xmlns:a16="http://schemas.microsoft.com/office/drawing/2014/main" id="{10E29EA4-11BE-AA90-AF18-92DD28B9E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420487" y="175637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24" name="Rounded Rectangle 28723">
            <a:hlinkClick r:id="rId33" action="ppaction://hlinksldjump"/>
            <a:extLst>
              <a:ext uri="{FF2B5EF4-FFF2-40B4-BE49-F238E27FC236}">
                <a16:creationId xmlns:a16="http://schemas.microsoft.com/office/drawing/2014/main" id="{71CDE4F4-227B-D78D-987E-21E0335C02F7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25" name="TextBox 28724">
            <a:hlinkClick r:id="rId33" action="ppaction://hlinksldjump"/>
            <a:extLst>
              <a:ext uri="{FF2B5EF4-FFF2-40B4-BE49-F238E27FC236}">
                <a16:creationId xmlns:a16="http://schemas.microsoft.com/office/drawing/2014/main" id="{0BFA9E28-8881-8FE6-6F2B-DF473D54EFF7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8726" name="Picture 16">
            <a:hlinkClick r:id="rId33" action="ppaction://hlinksldjump"/>
            <a:extLst>
              <a:ext uri="{FF2B5EF4-FFF2-40B4-BE49-F238E27FC236}">
                <a16:creationId xmlns:a16="http://schemas.microsoft.com/office/drawing/2014/main" id="{B59E8345-EE73-66EF-F3C9-C753A15E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27" name="Oval 28726">
            <a:hlinkClick r:id="rId33" action="ppaction://hlinksldjump"/>
            <a:extLst>
              <a:ext uri="{FF2B5EF4-FFF2-40B4-BE49-F238E27FC236}">
                <a16:creationId xmlns:a16="http://schemas.microsoft.com/office/drawing/2014/main" id="{95130C3A-CD33-CF2D-7897-F0E89DDA0BC9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8728" name="Rounded Rectangle 28727">
            <a:hlinkClick r:id="rId35" action="ppaction://hlinksldjump"/>
            <a:extLst>
              <a:ext uri="{FF2B5EF4-FFF2-40B4-BE49-F238E27FC236}">
                <a16:creationId xmlns:a16="http://schemas.microsoft.com/office/drawing/2014/main" id="{F9F8E593-9685-25B7-1BF3-D0C8DFA2D7A8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29" name="TextBox 28728">
            <a:hlinkClick r:id="rId35" action="ppaction://hlinksldjump"/>
            <a:extLst>
              <a:ext uri="{FF2B5EF4-FFF2-40B4-BE49-F238E27FC236}">
                <a16:creationId xmlns:a16="http://schemas.microsoft.com/office/drawing/2014/main" id="{0957AEBB-BD5A-FB87-82F6-6205849A69E9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730" name="Picture 8">
            <a:hlinkClick r:id="rId35" action="ppaction://hlinksldjump"/>
            <a:extLst>
              <a:ext uri="{FF2B5EF4-FFF2-40B4-BE49-F238E27FC236}">
                <a16:creationId xmlns:a16="http://schemas.microsoft.com/office/drawing/2014/main" id="{1C3A153A-9AF8-336B-938A-9F2E2D0D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31" name="Rounded Rectangle 28730">
            <a:hlinkClick r:id="rId37" action="ppaction://hlinksldjump"/>
            <a:extLst>
              <a:ext uri="{FF2B5EF4-FFF2-40B4-BE49-F238E27FC236}">
                <a16:creationId xmlns:a16="http://schemas.microsoft.com/office/drawing/2014/main" id="{1424550C-2FD8-54E4-EAA7-CA0EB2F1B3F4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32" name="TextBox 28731">
            <a:hlinkClick r:id="rId37" action="ppaction://hlinksldjump"/>
            <a:extLst>
              <a:ext uri="{FF2B5EF4-FFF2-40B4-BE49-F238E27FC236}">
                <a16:creationId xmlns:a16="http://schemas.microsoft.com/office/drawing/2014/main" id="{BC1ADF62-14AD-E111-642B-DE8C08CBC873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733" name="Picture 18">
            <a:hlinkClick r:id="rId37" action="ppaction://hlinksldjump"/>
            <a:extLst>
              <a:ext uri="{FF2B5EF4-FFF2-40B4-BE49-F238E27FC236}">
                <a16:creationId xmlns:a16="http://schemas.microsoft.com/office/drawing/2014/main" id="{00F690BD-E3CA-E2BC-8F1D-A672C0F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1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009EC8-18FD-C004-C83E-4E87FD76F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AD3383E-8842-193C-EEE2-24592A5400E8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ECDA6C5-161B-4AF5-ECB8-C0B9903B0ED6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1A9DFA1B-312B-215A-621F-9C94D3EDB93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F35C87-A003-13AA-82FC-B66167BDF156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75E074-F17E-BFC0-0505-36C8D32B47C8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30116-5CB7-992B-B8B3-035BEBD3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CC35CEE-2D8C-17FC-7AD4-0A3F95C66E4C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553543-F92E-0047-0250-7C9BDD4CD901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95505DD-2D59-6D2E-4CDA-424016BF773E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A16E2989-DED5-FB24-CFB6-7B295FE396FD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E784B550-087D-408A-10CE-6107B61C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09621AB-2282-C5AD-43A9-B2FE64B555DB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18E9DE-8D47-8701-DD7B-EC35B0B74441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A7F72473-2777-AC5B-4DFE-BF07A1DC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98F978-7C1C-E0BA-C8F0-286A8447961D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E1D09B-EBDC-EEBA-627C-1BDB64DBD790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TextBox 2077">
            <a:extLst>
              <a:ext uri="{FF2B5EF4-FFF2-40B4-BE49-F238E27FC236}">
                <a16:creationId xmlns:a16="http://schemas.microsoft.com/office/drawing/2014/main" id="{5A4E4806-2651-2C06-5624-D8F9877E16C1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B47ECA43-3379-2D77-75CB-87A9CC297762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D979FED4-4BC0-DA65-BB62-1F172D04C531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FFF3B920-2D0B-75C3-4BC4-3B001AFFA4F5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BF88D10C-49AD-3686-C9F9-0BFB80D1A82B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11B2FDF1-CCB0-F869-85BD-9C9A6C11E0C0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9" action="ppaction://hlinksldjump"/>
            <a:extLst>
              <a:ext uri="{FF2B5EF4-FFF2-40B4-BE49-F238E27FC236}">
                <a16:creationId xmlns:a16="http://schemas.microsoft.com/office/drawing/2014/main" id="{03895E41-31C9-8AE7-8829-3BFC1B2758F6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AEFCA8A6-E19F-76F5-5B2F-A29579DCD865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70110249-2D36-E1C6-9034-2CF1F551536D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70C9514F-D475-582F-959B-AE628695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F480085E-7FA5-06A9-DBA2-746B53244B65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F0017E1C-C6B4-40E4-8266-B6790DFE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6EBBEF97-DC59-0ECC-5A14-2B8BF9008533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74AD463D-A261-9CA1-AF7B-872734F39A16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E2B922B4-BFE7-4F24-C164-E0C446D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05376F4D-1497-6F88-C679-DBA90F03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EF09ECDE-B6F9-ED20-9A99-C4CE6EEF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883F7AAF-E269-0A8C-C2F5-9F613EAEBE1B}"/>
              </a:ext>
            </a:extLst>
          </p:cNvPr>
          <p:cNvSpPr/>
          <p:nvPr/>
        </p:nvSpPr>
        <p:spPr>
          <a:xfrm>
            <a:off x="109027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3E6AF397-BB0D-7AC5-32C5-4A9EE1D38D46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BFB5CBB9-FD18-B060-563A-D0210783E1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900E1937-B659-1B49-9CB7-CC70C0270D3A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0CEF10F1-BD82-DBFD-8A8F-E56E87A1387F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C21DEC22-69FD-A186-5450-8B34193CC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E96A3462-67ED-3DC9-0E96-9C5D87BC23B6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A377CE12-9738-DB5C-A471-21F7F423AFFD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C869BC5E-32A6-4DBA-575A-679A6D0A7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18875B-CB3E-842A-B6EB-8E3C4D6A0704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1D21BCA-1FEA-D329-98C6-F1D83E3899E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3BD48376-A1F9-27D8-5822-DBD4A52DF39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935210D8-FE64-F5CA-0189-3C6E2EC645F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EE04FB-AA03-F283-334F-556FFB46D9B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85FCE9-C2ED-218C-9EDD-FFD9E79497D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F12F82F-BC3C-AA66-24B4-D3AD5A1EE19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9944FA-6E28-DC57-8E44-D01E658FACC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12C6AD7F-61BA-D663-23AE-50B6E1B25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F7BCDF-51C9-46C1-8D41-06A79B414468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F9F6A7B-C0A3-B1E1-B69C-9A927574D99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F9F25E0-8584-4FE3-5A97-70183721A69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7F5A9ADC-555D-5E78-869E-0451245B57F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3225B15-C990-A970-86E5-C82B59897F2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972DC9-89A3-025B-FBB8-8406E202BD3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95AA62-9681-BF8C-3E98-47E7B272E9D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DF7F94-CBEA-5ACC-39ED-AC4759D4AE0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79D17BBD-CDCF-ECAB-B575-2C8AEDB7F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91C059A-B343-4847-EF2C-984AE93468EE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19456E66-3A11-7303-D4F4-CFC7EB7278A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DDA3C632-8CBC-046C-606D-C8626B31578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9CAEF546-B97E-4A8C-5901-1EDEE14CE46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F06D5F9B-6351-EE68-DC97-07E9EB57B1B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CB0806E6-E3AB-E2E7-5EB0-2BE5447C353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C157D41C-529D-4176-436E-6853E82D995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AEE442C7-09C0-046E-1097-B70886BA773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E8AC917A-50E6-0E67-E480-5AF62164B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099DA3D-7351-BDFF-E693-8BA490911618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18020468-8E9F-EA7F-B95A-CF34A0A5D41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DF344226-0A6F-A178-3E20-8E6C0605E7E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3BAB2C12-B81A-5618-03CB-CDB7865AA6C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613CB15C-BB78-6B57-03A9-43B25286F66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6C50F77F-3198-5CEA-F6A2-53022F65D9E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97C90045-27CF-7A16-ECD6-F64D85A3851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AD373720-58C7-8898-12A2-3F67C474B03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FFB8F520-B553-65FD-F60D-036EACAF6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8CA6CE0-65B0-AE49-0B28-0AC7B2C1CB6D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FA75457F-78BC-5263-011F-B550BFCFE23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0F4F81D0-195D-C626-B494-C4F7359046A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B6D4CFD2-D08C-3FC7-7B4A-256445D3955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F6B75F03-47FB-7172-62AE-3F61EAE3FC7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4AD853A-5EBA-7955-E504-92367DB42D2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A0042B60-F904-3989-6FD9-7D2C821C667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B4AC746F-CCE2-7306-0984-7146563D001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0FDD5109-DA4F-6645-CD24-7159B4A7C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37D9295A-396A-CC87-21D1-C82EC5D54BBF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7D3BE6F7-4014-7247-7291-DAAF26B17BD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ACE7D32F-1FAB-F296-2252-B18FEB68DA4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9487D8CE-8243-BB72-FC22-B922300A1E4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4DB57E03-3808-5650-AD9F-0612F2CBE58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9BD309D6-FC71-6141-D010-FE7DB8B6B49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8D2A4A63-D175-6F12-ACAF-C98BBFCA23A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F3B5AE2D-B79E-587A-378E-642D29E04ED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9C32A9A9-8BA6-C72C-C938-95B602B5B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6D67D63A-8507-3A74-730F-81FDC2C738EF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15D23A0B-5862-7675-135B-7784F1F9BBE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A145EAEA-A02C-A305-A1C6-25868F14EBE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40190A37-B352-FEE8-B524-7726444EEB7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38EF9794-B9E5-D829-1DF2-DFD9ACD2E9A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8E2DF068-1C22-7821-97BD-DEE89B77068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85A67D30-A974-11AA-3F5B-1BCE07F867C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5B60D424-5ED2-ACCE-DF32-C6CEF9E1367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E7E710C2-A677-DBF6-6739-995E875B4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4716AFE1-7954-FFCD-A7E8-045C62595EE1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01357B6A-EB6B-8695-CBFB-AC28099B4057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E445E797-4632-94AE-9DA3-5C54695C6AD8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3" action="ppaction://hlinksldjump"/>
            <a:extLst>
              <a:ext uri="{FF2B5EF4-FFF2-40B4-BE49-F238E27FC236}">
                <a16:creationId xmlns:a16="http://schemas.microsoft.com/office/drawing/2014/main" id="{09754B3A-CB7C-4E63-0E8F-D3EDF7651A38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BC3B9C1C-CEA6-4CF2-2ACB-D75EDD909BBB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3" action="ppaction://hlinksldjump"/>
            <a:extLst>
              <a:ext uri="{FF2B5EF4-FFF2-40B4-BE49-F238E27FC236}">
                <a16:creationId xmlns:a16="http://schemas.microsoft.com/office/drawing/2014/main" id="{0B927439-49B8-34C4-FE81-D5813310EC60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3" action="ppaction://hlinksldjump"/>
            <a:extLst>
              <a:ext uri="{FF2B5EF4-FFF2-40B4-BE49-F238E27FC236}">
                <a16:creationId xmlns:a16="http://schemas.microsoft.com/office/drawing/2014/main" id="{4A1F8268-64C3-CA37-E337-6261D0514678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154A0A4-ACCB-ABB5-E5B7-7EDC96875845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882A3-596C-F546-E813-28F512543264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9BD0DE69-0C8F-939E-33E3-1DDC9934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77C949FB-A6CA-5B49-5E2B-61360C71D600}"/>
              </a:ext>
            </a:extLst>
          </p:cNvPr>
          <p:cNvSpPr txBox="1"/>
          <p:nvPr/>
        </p:nvSpPr>
        <p:spPr>
          <a:xfrm>
            <a:off x="1150327" y="5386367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3106" name="Rounded Rectangle 3105">
            <a:hlinkClick r:id="rId24" action="ppaction://hlinksldjump"/>
            <a:extLst>
              <a:ext uri="{FF2B5EF4-FFF2-40B4-BE49-F238E27FC236}">
                <a16:creationId xmlns:a16="http://schemas.microsoft.com/office/drawing/2014/main" id="{82D9ACFE-F56F-F499-AD92-57607DBDF270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4" action="ppaction://hlinksldjump"/>
            <a:extLst>
              <a:ext uri="{FF2B5EF4-FFF2-40B4-BE49-F238E27FC236}">
                <a16:creationId xmlns:a16="http://schemas.microsoft.com/office/drawing/2014/main" id="{0CDE8A44-2B41-206C-EF8C-F40022463D5E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6A0621AB-68EF-8404-6E5B-F00EF6D2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6" action="ppaction://hlinksldjump"/>
            <a:extLst>
              <a:ext uri="{FF2B5EF4-FFF2-40B4-BE49-F238E27FC236}">
                <a16:creationId xmlns:a16="http://schemas.microsoft.com/office/drawing/2014/main" id="{ECEBB35B-412E-368B-3F69-8ACD38643D5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6" action="ppaction://hlinksldjump"/>
            <a:extLst>
              <a:ext uri="{FF2B5EF4-FFF2-40B4-BE49-F238E27FC236}">
                <a16:creationId xmlns:a16="http://schemas.microsoft.com/office/drawing/2014/main" id="{41CBF6EA-717B-7982-7B04-0C4CC58876F8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C0E65920-D704-2AD2-54F5-2EA4B6B72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hlinkClick r:id="rId23" action="ppaction://hlinksldjump"/>
            <a:extLst>
              <a:ext uri="{FF2B5EF4-FFF2-40B4-BE49-F238E27FC236}">
                <a16:creationId xmlns:a16="http://schemas.microsoft.com/office/drawing/2014/main" id="{ACF3B9C0-B4B9-9857-7B8D-B8550AEEEA2D}"/>
              </a:ext>
            </a:extLst>
          </p:cNvPr>
          <p:cNvSpPr/>
          <p:nvPr/>
        </p:nvSpPr>
        <p:spPr>
          <a:xfrm>
            <a:off x="1435915" y="5287522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396076BB-89EE-E291-40A0-A08F4710E8A5}"/>
              </a:ext>
            </a:extLst>
          </p:cNvPr>
          <p:cNvSpPr/>
          <p:nvPr/>
        </p:nvSpPr>
        <p:spPr>
          <a:xfrm rot="5400000">
            <a:off x="1447065" y="529758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hlinkClick r:id="rId23" action="ppaction://hlinksldjump"/>
            <a:extLst>
              <a:ext uri="{FF2B5EF4-FFF2-40B4-BE49-F238E27FC236}">
                <a16:creationId xmlns:a16="http://schemas.microsoft.com/office/drawing/2014/main" id="{E78B3273-B954-8B4B-EFB4-111F8579937D}"/>
              </a:ext>
            </a:extLst>
          </p:cNvPr>
          <p:cNvSpPr txBox="1"/>
          <p:nvPr/>
        </p:nvSpPr>
        <p:spPr>
          <a:xfrm>
            <a:off x="1646039" y="5325426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1" name="TextBox 20">
            <a:hlinkClick r:id="rId23" action="ppaction://hlinksldjump"/>
            <a:extLst>
              <a:ext uri="{FF2B5EF4-FFF2-40B4-BE49-F238E27FC236}">
                <a16:creationId xmlns:a16="http://schemas.microsoft.com/office/drawing/2014/main" id="{0C5701EC-D746-284A-B129-4808E4669530}"/>
              </a:ext>
            </a:extLst>
          </p:cNvPr>
          <p:cNvSpPr txBox="1"/>
          <p:nvPr/>
        </p:nvSpPr>
        <p:spPr>
          <a:xfrm>
            <a:off x="1646039" y="552309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27450F7-1E8E-BE11-0FAE-D5027061DCAA}"/>
              </a:ext>
            </a:extLst>
          </p:cNvPr>
          <p:cNvSpPr/>
          <p:nvPr/>
        </p:nvSpPr>
        <p:spPr>
          <a:xfrm>
            <a:off x="5863606" y="5318819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DDBCB5-6BFC-38E2-9181-BB188F57228A}"/>
              </a:ext>
            </a:extLst>
          </p:cNvPr>
          <p:cNvSpPr txBox="1"/>
          <p:nvPr/>
        </p:nvSpPr>
        <p:spPr>
          <a:xfrm>
            <a:off x="5875453" y="5531254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A80D187F-E8A8-4D30-4D2E-80E909E3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3269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A957935-0300-AA42-07B6-A744A24B7181}"/>
              </a:ext>
            </a:extLst>
          </p:cNvPr>
          <p:cNvSpPr txBox="1"/>
          <p:nvPr/>
        </p:nvSpPr>
        <p:spPr>
          <a:xfrm>
            <a:off x="1150327" y="5912306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33" name="Rounded Rectangle 32">
            <a:hlinkClick r:id="rId23" action="ppaction://hlinksldjump"/>
            <a:extLst>
              <a:ext uri="{FF2B5EF4-FFF2-40B4-BE49-F238E27FC236}">
                <a16:creationId xmlns:a16="http://schemas.microsoft.com/office/drawing/2014/main" id="{B0FD1617-FBEB-1F55-D179-3CD35D67EC3F}"/>
              </a:ext>
            </a:extLst>
          </p:cNvPr>
          <p:cNvSpPr/>
          <p:nvPr/>
        </p:nvSpPr>
        <p:spPr>
          <a:xfrm>
            <a:off x="1435915" y="5813461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4" name="TextBox 53">
            <a:hlinkClick r:id="rId23" action="ppaction://hlinksldjump"/>
            <a:extLst>
              <a:ext uri="{FF2B5EF4-FFF2-40B4-BE49-F238E27FC236}">
                <a16:creationId xmlns:a16="http://schemas.microsoft.com/office/drawing/2014/main" id="{2FFF0B18-D6BF-F2D8-CEF8-FD927461EB0D}"/>
              </a:ext>
            </a:extLst>
          </p:cNvPr>
          <p:cNvSpPr txBox="1"/>
          <p:nvPr/>
        </p:nvSpPr>
        <p:spPr>
          <a:xfrm>
            <a:off x="1646039" y="585136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880m away </a:t>
            </a:r>
            <a:endParaRPr lang="en-GB" sz="1100" b="1" dirty="0"/>
          </a:p>
        </p:txBody>
      </p:sp>
      <p:sp>
        <p:nvSpPr>
          <p:cNvPr id="55" name="TextBox 54">
            <a:hlinkClick r:id="rId23" action="ppaction://hlinksldjump"/>
            <a:extLst>
              <a:ext uri="{FF2B5EF4-FFF2-40B4-BE49-F238E27FC236}">
                <a16:creationId xmlns:a16="http://schemas.microsoft.com/office/drawing/2014/main" id="{A18CA830-0398-4469-1445-0B501C506C25}"/>
              </a:ext>
            </a:extLst>
          </p:cNvPr>
          <p:cNvSpPr txBox="1"/>
          <p:nvPr/>
        </p:nvSpPr>
        <p:spPr>
          <a:xfrm>
            <a:off x="1646039" y="604903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BAD7A53-DD67-79CA-9D9D-705ECFCA66E2}"/>
              </a:ext>
            </a:extLst>
          </p:cNvPr>
          <p:cNvSpPr/>
          <p:nvPr/>
        </p:nvSpPr>
        <p:spPr>
          <a:xfrm>
            <a:off x="5863606" y="584475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7B282-B9B4-6820-6163-107A1B87FB46}"/>
              </a:ext>
            </a:extLst>
          </p:cNvPr>
          <p:cNvSpPr txBox="1"/>
          <p:nvPr/>
        </p:nvSpPr>
        <p:spPr>
          <a:xfrm>
            <a:off x="5875453" y="605719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4D80F816-7244-5DC1-4FCF-C6AC01714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8529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2" name="Chord 28671">
            <a:extLst>
              <a:ext uri="{FF2B5EF4-FFF2-40B4-BE49-F238E27FC236}">
                <a16:creationId xmlns:a16="http://schemas.microsoft.com/office/drawing/2014/main" id="{6229D686-F3C8-34D3-5A73-3CE6DDA8C1F7}"/>
              </a:ext>
            </a:extLst>
          </p:cNvPr>
          <p:cNvSpPr/>
          <p:nvPr/>
        </p:nvSpPr>
        <p:spPr>
          <a:xfrm rot="5400000">
            <a:off x="1447065" y="582487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88" name="Rounded Rectangle 28687">
            <a:extLst>
              <a:ext uri="{FF2B5EF4-FFF2-40B4-BE49-F238E27FC236}">
                <a16:creationId xmlns:a16="http://schemas.microsoft.com/office/drawing/2014/main" id="{FB8C4DAF-4F8C-8E25-6065-E883B4230F66}"/>
              </a:ext>
            </a:extLst>
          </p:cNvPr>
          <p:cNvSpPr/>
          <p:nvPr/>
        </p:nvSpPr>
        <p:spPr>
          <a:xfrm>
            <a:off x="936928" y="701596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9" name="Rounded Rectangle 28688">
            <a:extLst>
              <a:ext uri="{FF2B5EF4-FFF2-40B4-BE49-F238E27FC236}">
                <a16:creationId xmlns:a16="http://schemas.microsoft.com/office/drawing/2014/main" id="{56EB16C0-CEB8-755F-6610-DBC7A2C29BB7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28691" name="Group 28690">
            <a:extLst>
              <a:ext uri="{FF2B5EF4-FFF2-40B4-BE49-F238E27FC236}">
                <a16:creationId xmlns:a16="http://schemas.microsoft.com/office/drawing/2014/main" id="{AC57B3A9-2167-C9DF-3542-23DBEFD4AF32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28692" name="Rounded Rectangle 28691">
              <a:extLst>
                <a:ext uri="{FF2B5EF4-FFF2-40B4-BE49-F238E27FC236}">
                  <a16:creationId xmlns:a16="http://schemas.microsoft.com/office/drawing/2014/main" id="{317C265B-3088-844C-89DA-DBE780C043D1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8693" name="Picture 42">
              <a:extLst>
                <a:ext uri="{FF2B5EF4-FFF2-40B4-BE49-F238E27FC236}">
                  <a16:creationId xmlns:a16="http://schemas.microsoft.com/office/drawing/2014/main" id="{CEBE7CA1-7CEC-E065-7A44-5576288EC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94" name="Group 28693">
            <a:extLst>
              <a:ext uri="{FF2B5EF4-FFF2-40B4-BE49-F238E27FC236}">
                <a16:creationId xmlns:a16="http://schemas.microsoft.com/office/drawing/2014/main" id="{5B40BDF9-4CF6-D3A1-E3D1-7CD39CA6C0E3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28695" name="Rounded Rectangle 28694">
              <a:extLst>
                <a:ext uri="{FF2B5EF4-FFF2-40B4-BE49-F238E27FC236}">
                  <a16:creationId xmlns:a16="http://schemas.microsoft.com/office/drawing/2014/main" id="{ABD30DD6-C66C-288F-28E7-D31F58BDA42C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8696" name="Picture 46">
              <a:extLst>
                <a:ext uri="{FF2B5EF4-FFF2-40B4-BE49-F238E27FC236}">
                  <a16:creationId xmlns:a16="http://schemas.microsoft.com/office/drawing/2014/main" id="{5C0BD56C-5BCA-3C68-34DD-AC977D777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B771799E-9287-A189-A621-A6D939027B31}"/>
              </a:ext>
            </a:extLst>
          </p:cNvPr>
          <p:cNvSpPr/>
          <p:nvPr/>
        </p:nvSpPr>
        <p:spPr>
          <a:xfrm>
            <a:off x="7231179" y="1860036"/>
            <a:ext cx="3763722" cy="2554383"/>
          </a:xfrm>
          <a:prstGeom prst="roundRect">
            <a:avLst>
              <a:gd name="adj" fmla="val 4721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TextBox 28697">
            <a:extLst>
              <a:ext uri="{FF2B5EF4-FFF2-40B4-BE49-F238E27FC236}">
                <a16:creationId xmlns:a16="http://schemas.microsoft.com/office/drawing/2014/main" id="{83FE30DC-A557-EC0B-4821-9B2E802730BB}"/>
              </a:ext>
            </a:extLst>
          </p:cNvPr>
          <p:cNvSpPr txBox="1"/>
          <p:nvPr/>
        </p:nvSpPr>
        <p:spPr>
          <a:xfrm>
            <a:off x="7441302" y="1897941"/>
            <a:ext cx="2465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Univers Light" panose="020B0403020202020204" pitchFamily="34" charset="0"/>
              </a:rPr>
              <a:t>The Robot King </a:t>
            </a:r>
            <a:endParaRPr lang="en-GB" sz="2000" b="1" dirty="0"/>
          </a:p>
        </p:txBody>
      </p:sp>
      <p:sp>
        <p:nvSpPr>
          <p:cNvPr id="28699" name="TextBox 28698">
            <a:extLst>
              <a:ext uri="{FF2B5EF4-FFF2-40B4-BE49-F238E27FC236}">
                <a16:creationId xmlns:a16="http://schemas.microsoft.com/office/drawing/2014/main" id="{7F2DFF5F-0F22-9C97-4C98-4BEDF390737D}"/>
              </a:ext>
            </a:extLst>
          </p:cNvPr>
          <p:cNvSpPr txBox="1"/>
          <p:nvPr/>
        </p:nvSpPr>
        <p:spPr>
          <a:xfrm>
            <a:off x="7441302" y="2283039"/>
            <a:ext cx="2135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Univers" panose="020B0503020202020204" pitchFamily="34" charset="0"/>
              </a:rPr>
              <a:t>📍</a:t>
            </a:r>
            <a:r>
              <a:rPr lang="en-GB" sz="1400" dirty="0">
                <a:latin typeface="Univers Light" panose="020B0403020202020204" pitchFamily="34" charset="0"/>
              </a:rPr>
              <a:t>Cyber Zone, Shows</a:t>
            </a:r>
            <a:endParaRPr lang="en-GB" sz="1400" dirty="0"/>
          </a:p>
        </p:txBody>
      </p:sp>
      <p:sp>
        <p:nvSpPr>
          <p:cNvPr id="28700" name="Rounded Rectangle 28699">
            <a:hlinkClick r:id="rId28" action="ppaction://hlinksldjump"/>
            <a:extLst>
              <a:ext uri="{FF2B5EF4-FFF2-40B4-BE49-F238E27FC236}">
                <a16:creationId xmlns:a16="http://schemas.microsoft.com/office/drawing/2014/main" id="{046858C9-8A64-6D59-2E87-166417328D61}"/>
              </a:ext>
            </a:extLst>
          </p:cNvPr>
          <p:cNvSpPr/>
          <p:nvPr/>
        </p:nvSpPr>
        <p:spPr>
          <a:xfrm>
            <a:off x="10424153" y="1891334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01" name="TextBox 28700">
            <a:hlinkClick r:id="rId28" action="ppaction://hlinksldjump"/>
            <a:extLst>
              <a:ext uri="{FF2B5EF4-FFF2-40B4-BE49-F238E27FC236}">
                <a16:creationId xmlns:a16="http://schemas.microsoft.com/office/drawing/2014/main" id="{7AF8F0CF-CC0B-BA40-29F7-849A94BF1646}"/>
              </a:ext>
            </a:extLst>
          </p:cNvPr>
          <p:cNvSpPr txBox="1"/>
          <p:nvPr/>
        </p:nvSpPr>
        <p:spPr>
          <a:xfrm>
            <a:off x="10426588" y="2103769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28702" name="Picture 2">
            <a:hlinkClick r:id="rId28" action="ppaction://hlinksldjump"/>
            <a:extLst>
              <a:ext uri="{FF2B5EF4-FFF2-40B4-BE49-F238E27FC236}">
                <a16:creationId xmlns:a16="http://schemas.microsoft.com/office/drawing/2014/main" id="{16541B83-E0B5-7806-154D-754FCE990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529007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03" name="Round Same-side Corner of Rectangle 28702">
            <a:extLst>
              <a:ext uri="{FF2B5EF4-FFF2-40B4-BE49-F238E27FC236}">
                <a16:creationId xmlns:a16="http://schemas.microsoft.com/office/drawing/2014/main" id="{24321C34-3BBE-D72C-D381-0E22CA951749}"/>
              </a:ext>
            </a:extLst>
          </p:cNvPr>
          <p:cNvSpPr/>
          <p:nvPr/>
        </p:nvSpPr>
        <p:spPr>
          <a:xfrm rot="16200000">
            <a:off x="6079349" y="3029327"/>
            <a:ext cx="2538000" cy="21948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04" name="TextBox 28703">
            <a:extLst>
              <a:ext uri="{FF2B5EF4-FFF2-40B4-BE49-F238E27FC236}">
                <a16:creationId xmlns:a16="http://schemas.microsoft.com/office/drawing/2014/main" id="{F9F48C56-3307-9AA0-AF36-9A4A526D9AB0}"/>
              </a:ext>
            </a:extLst>
          </p:cNvPr>
          <p:cNvSpPr txBox="1"/>
          <p:nvPr/>
        </p:nvSpPr>
        <p:spPr>
          <a:xfrm>
            <a:off x="7441302" y="2575803"/>
            <a:ext cx="1131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>
                <a:latin typeface="Univers" panose="020B0503020202020204" pitchFamily="34" charset="0"/>
              </a:defRPr>
            </a:lvl1pPr>
          </a:lstStyle>
          <a:p>
            <a:r>
              <a:rPr lang="en-GB" sz="1200" dirty="0">
                <a:latin typeface="Univers Light" panose="020B0403020202020204" pitchFamily="34" charset="0"/>
              </a:rPr>
              <a:t>750m away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AA806D9F-92EA-13A0-59AD-C6CEC3E8A322}"/>
              </a:ext>
            </a:extLst>
          </p:cNvPr>
          <p:cNvCxnSpPr>
            <a:cxnSpLocks/>
          </p:cNvCxnSpPr>
          <p:nvPr/>
        </p:nvCxnSpPr>
        <p:spPr>
          <a:xfrm>
            <a:off x="7509302" y="2856332"/>
            <a:ext cx="33968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06" name="TextBox 28705">
            <a:extLst>
              <a:ext uri="{FF2B5EF4-FFF2-40B4-BE49-F238E27FC236}">
                <a16:creationId xmlns:a16="http://schemas.microsoft.com/office/drawing/2014/main" id="{74088A70-CF3C-3E63-2087-58F5EE9A1CED}"/>
              </a:ext>
            </a:extLst>
          </p:cNvPr>
          <p:cNvSpPr txBox="1"/>
          <p:nvPr/>
        </p:nvSpPr>
        <p:spPr>
          <a:xfrm>
            <a:off x="7441302" y="2911109"/>
            <a:ext cx="1528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ⓘ Details:</a:t>
            </a:r>
          </a:p>
        </p:txBody>
      </p:sp>
      <p:sp>
        <p:nvSpPr>
          <p:cNvPr id="28707" name="Rounded Rectangle 28706">
            <a:extLst>
              <a:ext uri="{FF2B5EF4-FFF2-40B4-BE49-F238E27FC236}">
                <a16:creationId xmlns:a16="http://schemas.microsoft.com/office/drawing/2014/main" id="{AF7F9A64-7DD7-6888-0EC3-D7F9224E1766}"/>
              </a:ext>
            </a:extLst>
          </p:cNvPr>
          <p:cNvSpPr/>
          <p:nvPr/>
        </p:nvSpPr>
        <p:spPr>
          <a:xfrm>
            <a:off x="7527789" y="3943582"/>
            <a:ext cx="1393680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Watch Trailer</a:t>
            </a:r>
          </a:p>
        </p:txBody>
      </p:sp>
      <p:sp>
        <p:nvSpPr>
          <p:cNvPr id="28708" name="Rounded Rectangle 28707">
            <a:extLst>
              <a:ext uri="{FF2B5EF4-FFF2-40B4-BE49-F238E27FC236}">
                <a16:creationId xmlns:a16="http://schemas.microsoft.com/office/drawing/2014/main" id="{32A0595A-260F-A705-926B-D0ACCD1B29BD}"/>
              </a:ext>
            </a:extLst>
          </p:cNvPr>
          <p:cNvSpPr/>
          <p:nvPr/>
        </p:nvSpPr>
        <p:spPr>
          <a:xfrm>
            <a:off x="8964159" y="3943582"/>
            <a:ext cx="1055266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More Info</a:t>
            </a:r>
          </a:p>
        </p:txBody>
      </p:sp>
      <p:sp>
        <p:nvSpPr>
          <p:cNvPr id="28709" name="Rounded Rectangle 28708">
            <a:extLst>
              <a:ext uri="{FF2B5EF4-FFF2-40B4-BE49-F238E27FC236}">
                <a16:creationId xmlns:a16="http://schemas.microsoft.com/office/drawing/2014/main" id="{90818F55-21B5-5611-1F4F-B89FCA55F910}"/>
              </a:ext>
            </a:extLst>
          </p:cNvPr>
          <p:cNvSpPr/>
          <p:nvPr/>
        </p:nvSpPr>
        <p:spPr>
          <a:xfrm>
            <a:off x="10062115" y="3943582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10" name="TextBox 28709">
            <a:extLst>
              <a:ext uri="{FF2B5EF4-FFF2-40B4-BE49-F238E27FC236}">
                <a16:creationId xmlns:a16="http://schemas.microsoft.com/office/drawing/2014/main" id="{D8589CD5-61D0-A85F-4206-923140547167}"/>
              </a:ext>
            </a:extLst>
          </p:cNvPr>
          <p:cNvSpPr txBox="1"/>
          <p:nvPr/>
        </p:nvSpPr>
        <p:spPr>
          <a:xfrm>
            <a:off x="10078008" y="4156017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711" name="Picture 2">
            <a:extLst>
              <a:ext uri="{FF2B5EF4-FFF2-40B4-BE49-F238E27FC236}">
                <a16:creationId xmlns:a16="http://schemas.microsoft.com/office/drawing/2014/main" id="{FBB73699-5CC8-CE6F-06A9-B0B8EB98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346" y="39517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2" name="TextBox 28711">
            <a:extLst>
              <a:ext uri="{FF2B5EF4-FFF2-40B4-BE49-F238E27FC236}">
                <a16:creationId xmlns:a16="http://schemas.microsoft.com/office/drawing/2014/main" id="{39EDD3AB-70C5-B2E1-2ACC-9687E8544689}"/>
              </a:ext>
            </a:extLst>
          </p:cNvPr>
          <p:cNvSpPr txBox="1"/>
          <p:nvPr/>
        </p:nvSpPr>
        <p:spPr>
          <a:xfrm>
            <a:off x="7503654" y="3178435"/>
            <a:ext cx="32992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latin typeface="Univers Light" panose="020B0403020202020204" pitchFamily="34" charset="0"/>
              </a:rPr>
              <a:t>A 15-minute hologram-and-laser stage show where the benevolent Robot King battles a rogue AI to save Multiverse Studios. Expect synchronised drones, projection mapping, and audience call-and-response …</a:t>
            </a:r>
            <a:endParaRPr lang="en-GB" sz="1000" dirty="0">
              <a:latin typeface="Univers Light" panose="020B0403020202020204" pitchFamily="34" charset="0"/>
            </a:endParaRPr>
          </a:p>
        </p:txBody>
      </p:sp>
      <p:sp>
        <p:nvSpPr>
          <p:cNvPr id="28713" name="TextBox 28712">
            <a:extLst>
              <a:ext uri="{FF2B5EF4-FFF2-40B4-BE49-F238E27FC236}">
                <a16:creationId xmlns:a16="http://schemas.microsoft.com/office/drawing/2014/main" id="{AAF1DFC6-94CE-A4CE-14F7-C5B542E9DB6E}"/>
              </a:ext>
            </a:extLst>
          </p:cNvPr>
          <p:cNvSpPr txBox="1"/>
          <p:nvPr/>
        </p:nvSpPr>
        <p:spPr>
          <a:xfrm>
            <a:off x="258731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8714" name="Rounded Rectangle 28713">
            <a:extLst>
              <a:ext uri="{FF2B5EF4-FFF2-40B4-BE49-F238E27FC236}">
                <a16:creationId xmlns:a16="http://schemas.microsoft.com/office/drawing/2014/main" id="{C8E89136-BBEC-5521-4F8F-655D0624DE37}"/>
              </a:ext>
            </a:extLst>
          </p:cNvPr>
          <p:cNvSpPr/>
          <p:nvPr/>
        </p:nvSpPr>
        <p:spPr>
          <a:xfrm>
            <a:off x="109027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     The Robot King</a:t>
            </a:r>
          </a:p>
        </p:txBody>
      </p:sp>
      <p:pic>
        <p:nvPicPr>
          <p:cNvPr id="28715" name="Picture 2">
            <a:extLst>
              <a:ext uri="{FF2B5EF4-FFF2-40B4-BE49-F238E27FC236}">
                <a16:creationId xmlns:a16="http://schemas.microsoft.com/office/drawing/2014/main" id="{284E0425-3A69-D7D3-670A-CE98CBC53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4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16" name="Picture 2">
            <a:hlinkClick r:id="rId30" action="ppaction://hlinksldjump"/>
            <a:extLst>
              <a:ext uri="{FF2B5EF4-FFF2-40B4-BE49-F238E27FC236}">
                <a16:creationId xmlns:a16="http://schemas.microsoft.com/office/drawing/2014/main" id="{CCC90FD5-389F-2630-0294-3B4B5624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6450300" y="4767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7" name="Oval 28716">
            <a:extLst>
              <a:ext uri="{FF2B5EF4-FFF2-40B4-BE49-F238E27FC236}">
                <a16:creationId xmlns:a16="http://schemas.microsoft.com/office/drawing/2014/main" id="{CB6A8ABB-63AA-4737-C1AA-EB97F31B2920}"/>
              </a:ext>
            </a:extLst>
          </p:cNvPr>
          <p:cNvSpPr/>
          <p:nvPr/>
        </p:nvSpPr>
        <p:spPr>
          <a:xfrm>
            <a:off x="2427152" y="2771775"/>
            <a:ext cx="768350" cy="44711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718" name="Freeform 28717">
            <a:extLst>
              <a:ext uri="{FF2B5EF4-FFF2-40B4-BE49-F238E27FC236}">
                <a16:creationId xmlns:a16="http://schemas.microsoft.com/office/drawing/2014/main" id="{2E42B3E6-4858-9A36-FA00-9235722D4CBB}"/>
              </a:ext>
            </a:extLst>
          </p:cNvPr>
          <p:cNvSpPr/>
          <p:nvPr/>
        </p:nvSpPr>
        <p:spPr>
          <a:xfrm>
            <a:off x="2796996" y="2570871"/>
            <a:ext cx="915625" cy="1234577"/>
          </a:xfrm>
          <a:custGeom>
            <a:avLst/>
            <a:gdLst>
              <a:gd name="csX0" fmla="*/ 654127 w 915625"/>
              <a:gd name="csY0" fmla="*/ 1234213 h 1234577"/>
              <a:gd name="csX1" fmla="*/ 890101 w 915625"/>
              <a:gd name="csY1" fmla="*/ 1106394 h 1234577"/>
              <a:gd name="csX2" fmla="*/ 870436 w 915625"/>
              <a:gd name="csY2" fmla="*/ 447632 h 1234577"/>
              <a:gd name="csX3" fmla="*/ 545972 w 915625"/>
              <a:gd name="csY3" fmla="*/ 64174 h 1234577"/>
              <a:gd name="csX4" fmla="*/ 64191 w 915625"/>
              <a:gd name="csY4" fmla="*/ 15013 h 1234577"/>
              <a:gd name="csX5" fmla="*/ 5198 w 915625"/>
              <a:gd name="csY5" fmla="*/ 221490 h 1234577"/>
              <a:gd name="csX6" fmla="*/ 5198 w 915625"/>
              <a:gd name="csY6" fmla="*/ 221490 h 12345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915625" h="1234577" extrusionOk="0">
                <a:moveTo>
                  <a:pt x="654127" y="1234213"/>
                </a:moveTo>
                <a:cubicBezTo>
                  <a:pt x="751119" y="1234020"/>
                  <a:pt x="845283" y="1240781"/>
                  <a:pt x="890101" y="1106394"/>
                </a:cubicBezTo>
                <a:cubicBezTo>
                  <a:pt x="933225" y="976786"/>
                  <a:pt x="923267" y="621479"/>
                  <a:pt x="870436" y="447632"/>
                </a:cubicBezTo>
                <a:cubicBezTo>
                  <a:pt x="798139" y="288521"/>
                  <a:pt x="675750" y="161679"/>
                  <a:pt x="545972" y="64174"/>
                </a:cubicBezTo>
                <a:cubicBezTo>
                  <a:pt x="396662" y="-16101"/>
                  <a:pt x="165886" y="-5680"/>
                  <a:pt x="64191" y="15013"/>
                </a:cubicBezTo>
                <a:cubicBezTo>
                  <a:pt x="-25937" y="41232"/>
                  <a:pt x="5198" y="221490"/>
                  <a:pt x="5198" y="221490"/>
                </a:cubicBezTo>
                <a:lnTo>
                  <a:pt x="5198" y="221490"/>
                </a:lnTo>
              </a:path>
            </a:pathLst>
          </a:custGeom>
          <a:noFill/>
          <a:ln w="25400" cap="rnd">
            <a:solidFill>
              <a:srgbClr val="FF0000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54127 w 915625"/>
                      <a:gd name="connsiteY0" fmla="*/ 1234213 h 1234577"/>
                      <a:gd name="connsiteX1" fmla="*/ 890101 w 915625"/>
                      <a:gd name="connsiteY1" fmla="*/ 1106394 h 1234577"/>
                      <a:gd name="connsiteX2" fmla="*/ 870436 w 915625"/>
                      <a:gd name="connsiteY2" fmla="*/ 447632 h 1234577"/>
                      <a:gd name="connsiteX3" fmla="*/ 545972 w 915625"/>
                      <a:gd name="connsiteY3" fmla="*/ 64174 h 1234577"/>
                      <a:gd name="connsiteX4" fmla="*/ 64191 w 915625"/>
                      <a:gd name="connsiteY4" fmla="*/ 15013 h 1234577"/>
                      <a:gd name="connsiteX5" fmla="*/ 5198 w 915625"/>
                      <a:gd name="connsiteY5" fmla="*/ 221490 h 1234577"/>
                      <a:gd name="connsiteX6" fmla="*/ 5198 w 915625"/>
                      <a:gd name="connsiteY6" fmla="*/ 221490 h 123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5625" h="1234577">
                        <a:moveTo>
                          <a:pt x="654127" y="1234213"/>
                        </a:moveTo>
                        <a:cubicBezTo>
                          <a:pt x="754088" y="1235852"/>
                          <a:pt x="854049" y="1237491"/>
                          <a:pt x="890101" y="1106394"/>
                        </a:cubicBezTo>
                        <a:cubicBezTo>
                          <a:pt x="926153" y="975297"/>
                          <a:pt x="927791" y="621335"/>
                          <a:pt x="870436" y="447632"/>
                        </a:cubicBezTo>
                        <a:cubicBezTo>
                          <a:pt x="813081" y="273929"/>
                          <a:pt x="680346" y="136277"/>
                          <a:pt x="545972" y="64174"/>
                        </a:cubicBezTo>
                        <a:cubicBezTo>
                          <a:pt x="411598" y="-7929"/>
                          <a:pt x="154320" y="-11206"/>
                          <a:pt x="64191" y="15013"/>
                        </a:cubicBezTo>
                        <a:cubicBezTo>
                          <a:pt x="-25938" y="41232"/>
                          <a:pt x="5198" y="221490"/>
                          <a:pt x="5198" y="221490"/>
                        </a:cubicBezTo>
                        <a:lnTo>
                          <a:pt x="5198" y="22149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21" name="TextBox 28720">
            <a:extLst>
              <a:ext uri="{FF2B5EF4-FFF2-40B4-BE49-F238E27FC236}">
                <a16:creationId xmlns:a16="http://schemas.microsoft.com/office/drawing/2014/main" id="{4947C001-4934-3BC2-8EDC-28F0D6A9DBF1}"/>
              </a:ext>
            </a:extLst>
          </p:cNvPr>
          <p:cNvSpPr txBox="1"/>
          <p:nvPr/>
        </p:nvSpPr>
        <p:spPr>
          <a:xfrm>
            <a:off x="7653387" y="1488026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7" name="Rounded Rectangle 6">
            <a:hlinkClick r:id="rId31" action="ppaction://hlinksldjump"/>
            <a:extLst>
              <a:ext uri="{FF2B5EF4-FFF2-40B4-BE49-F238E27FC236}">
                <a16:creationId xmlns:a16="http://schemas.microsoft.com/office/drawing/2014/main" id="{EC95B85F-1C88-B499-399A-447EC5AB0F0F}"/>
              </a:ext>
            </a:extLst>
          </p:cNvPr>
          <p:cNvSpPr/>
          <p:nvPr/>
        </p:nvSpPr>
        <p:spPr>
          <a:xfrm>
            <a:off x="1358039" y="1711827"/>
            <a:ext cx="288000" cy="291600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4818" name="Picture 2">
            <a:hlinkClick r:id="rId31" action="ppaction://hlinksldjump"/>
            <a:extLst>
              <a:ext uri="{FF2B5EF4-FFF2-40B4-BE49-F238E27FC236}">
                <a16:creationId xmlns:a16="http://schemas.microsoft.com/office/drawing/2014/main" id="{79E56159-D803-6342-D45F-53D20E49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/>
          <a:srcRect/>
          <a:stretch/>
        </p:blipFill>
        <p:spPr bwMode="auto">
          <a:xfrm>
            <a:off x="1412738" y="1771870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3" name="Picture 28672" descr="A screenshot of a map&#10;&#10;AI-generated content may be incorrect.">
            <a:extLst>
              <a:ext uri="{FF2B5EF4-FFF2-40B4-BE49-F238E27FC236}">
                <a16:creationId xmlns:a16="http://schemas.microsoft.com/office/drawing/2014/main" id="{24783D4F-E75D-7784-64E1-4F6B2418442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95202" y="1516635"/>
            <a:ext cx="4120783" cy="2883444"/>
          </a:xfrm>
          <a:prstGeom prst="rect">
            <a:avLst/>
          </a:prstGeom>
        </p:spPr>
      </p:pic>
      <p:sp>
        <p:nvSpPr>
          <p:cNvPr id="28674" name="Rounded Rectangle 28673">
            <a:hlinkClick r:id="rId34" action="ppaction://hlinksldjump"/>
            <a:extLst>
              <a:ext uri="{FF2B5EF4-FFF2-40B4-BE49-F238E27FC236}">
                <a16:creationId xmlns:a16="http://schemas.microsoft.com/office/drawing/2014/main" id="{C362DF76-344F-76F2-A21E-360A1AACF2BF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5" name="TextBox 28674">
            <a:hlinkClick r:id="rId34" action="ppaction://hlinksldjump"/>
            <a:extLst>
              <a:ext uri="{FF2B5EF4-FFF2-40B4-BE49-F238E27FC236}">
                <a16:creationId xmlns:a16="http://schemas.microsoft.com/office/drawing/2014/main" id="{427B1015-9F99-B6B7-7A85-C13126F516E4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8676" name="Picture 16">
            <a:hlinkClick r:id="rId34" action="ppaction://hlinksldjump"/>
            <a:extLst>
              <a:ext uri="{FF2B5EF4-FFF2-40B4-BE49-F238E27FC236}">
                <a16:creationId xmlns:a16="http://schemas.microsoft.com/office/drawing/2014/main" id="{B4A78200-85AB-0638-A29C-8AE7DE0E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7" name="Oval 28676">
            <a:hlinkClick r:id="rId34" action="ppaction://hlinksldjump"/>
            <a:extLst>
              <a:ext uri="{FF2B5EF4-FFF2-40B4-BE49-F238E27FC236}">
                <a16:creationId xmlns:a16="http://schemas.microsoft.com/office/drawing/2014/main" id="{3ECC7E51-5D98-95ED-8A79-F7DB655E54E9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8678" name="Rounded Rectangle 28677">
            <a:hlinkClick r:id="rId36" action="ppaction://hlinksldjump"/>
            <a:extLst>
              <a:ext uri="{FF2B5EF4-FFF2-40B4-BE49-F238E27FC236}">
                <a16:creationId xmlns:a16="http://schemas.microsoft.com/office/drawing/2014/main" id="{5E87E72E-1A19-600A-5733-6DC104706A8C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79" name="TextBox 28678">
            <a:hlinkClick r:id="rId36" action="ppaction://hlinksldjump"/>
            <a:extLst>
              <a:ext uri="{FF2B5EF4-FFF2-40B4-BE49-F238E27FC236}">
                <a16:creationId xmlns:a16="http://schemas.microsoft.com/office/drawing/2014/main" id="{5B14CFBA-67EB-4E23-77D0-34D658308E70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680" name="Picture 8">
            <a:hlinkClick r:id="rId36" action="ppaction://hlinksldjump"/>
            <a:extLst>
              <a:ext uri="{FF2B5EF4-FFF2-40B4-BE49-F238E27FC236}">
                <a16:creationId xmlns:a16="http://schemas.microsoft.com/office/drawing/2014/main" id="{4954210A-5B92-23E1-9970-A4FDEF932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1" name="Rounded Rectangle 28680">
            <a:hlinkClick r:id="rId38" action="ppaction://hlinksldjump"/>
            <a:extLst>
              <a:ext uri="{FF2B5EF4-FFF2-40B4-BE49-F238E27FC236}">
                <a16:creationId xmlns:a16="http://schemas.microsoft.com/office/drawing/2014/main" id="{840F16FF-6141-84B8-5A67-842C90F59CF8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2" name="TextBox 28681">
            <a:hlinkClick r:id="rId38" action="ppaction://hlinksldjump"/>
            <a:extLst>
              <a:ext uri="{FF2B5EF4-FFF2-40B4-BE49-F238E27FC236}">
                <a16:creationId xmlns:a16="http://schemas.microsoft.com/office/drawing/2014/main" id="{71F6CF98-DE66-65E6-B2AF-FD7E56967AFC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683" name="Picture 18">
            <a:hlinkClick r:id="rId38" action="ppaction://hlinksldjump"/>
            <a:extLst>
              <a:ext uri="{FF2B5EF4-FFF2-40B4-BE49-F238E27FC236}">
                <a16:creationId xmlns:a16="http://schemas.microsoft.com/office/drawing/2014/main" id="{28D40A5B-85F9-9BFB-3BA1-0EDA92E0D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15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42811A-BB55-3BC0-FA10-EB47BF9E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338364-C374-5703-2130-754CA0D7CD64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AE3DF0F-2361-2F6F-E402-22CC604A3E3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B5356911-0462-E7B5-5142-5F36AE992F2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0632EFA-7856-4D6B-B039-6C27BF460D2B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9A9FF6-CE6C-0B9C-26CD-C0F0F9C34A29}"/>
              </a:ext>
            </a:extLst>
          </p:cNvPr>
          <p:cNvSpPr/>
          <p:nvPr/>
        </p:nvSpPr>
        <p:spPr>
          <a:xfrm>
            <a:off x="193491" y="702318"/>
            <a:ext cx="1180501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1A22BA-532D-D2ED-0F6B-138642790FEA}"/>
              </a:ext>
            </a:extLst>
          </p:cNvPr>
          <p:cNvGrpSpPr/>
          <p:nvPr/>
        </p:nvGrpSpPr>
        <p:grpSpPr>
          <a:xfrm>
            <a:off x="407711" y="912292"/>
            <a:ext cx="1033739" cy="365125"/>
            <a:chOff x="407711" y="912292"/>
            <a:chExt cx="1033739" cy="365125"/>
          </a:xfrm>
        </p:grpSpPr>
        <p:sp>
          <p:nvSpPr>
            <p:cNvPr id="20" name="Rounded Rectangle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A1743989-5D4E-A6E0-E7DF-8C8321A3A3B4}"/>
                </a:ext>
              </a:extLst>
            </p:cNvPr>
            <p:cNvSpPr/>
            <p:nvPr/>
          </p:nvSpPr>
          <p:spPr>
            <a:xfrm>
              <a:off x="407711" y="912292"/>
              <a:ext cx="1033739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Back</a:t>
              </a:r>
            </a:p>
          </p:txBody>
        </p:sp>
        <p:pic>
          <p:nvPicPr>
            <p:cNvPr id="30" name="Graphic 29" descr="Caret Right with solid fill">
              <a:extLst>
                <a:ext uri="{FF2B5EF4-FFF2-40B4-BE49-F238E27FC236}">
                  <a16:creationId xmlns:a16="http://schemas.microsoft.com/office/drawing/2014/main" id="{0E202BEF-5379-634F-0CDB-58D296D47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529200" y="955536"/>
              <a:ext cx="278636" cy="278636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D5D01B-3EE4-AA3B-84EC-FBE348596601}"/>
              </a:ext>
            </a:extLst>
          </p:cNvPr>
          <p:cNvCxnSpPr/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C0BD971-335B-639F-4696-FED5A13D2905}"/>
              </a:ext>
            </a:extLst>
          </p:cNvPr>
          <p:cNvSpPr txBox="1"/>
          <p:nvPr/>
        </p:nvSpPr>
        <p:spPr>
          <a:xfrm>
            <a:off x="1492250" y="2306743"/>
            <a:ext cx="2050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  <a:t>Many people,</a:t>
            </a:r>
            <a:b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  <a:t>One itinerary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B3CDBA-FEAA-545A-4903-51E3C5D3FF51}"/>
              </a:ext>
            </a:extLst>
          </p:cNvPr>
          <p:cNvSpPr txBox="1"/>
          <p:nvPr/>
        </p:nvSpPr>
        <p:spPr>
          <a:xfrm>
            <a:off x="1492250" y="3073400"/>
            <a:ext cx="4087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Univers" panose="020B0503020202020204" pitchFamily="34" charset="0"/>
              </a:rPr>
              <a:t>Create Group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BA2304-C032-A423-541E-E290933BF127}"/>
              </a:ext>
            </a:extLst>
          </p:cNvPr>
          <p:cNvGrpSpPr/>
          <p:nvPr/>
        </p:nvGrpSpPr>
        <p:grpSpPr>
          <a:xfrm>
            <a:off x="5231034" y="4587520"/>
            <a:ext cx="970066" cy="365125"/>
            <a:chOff x="407712" y="912292"/>
            <a:chExt cx="970066" cy="365125"/>
          </a:xfrm>
        </p:grpSpPr>
        <p:sp>
          <p:nvSpPr>
            <p:cNvPr id="37" name="Rounded Rectangle 36">
              <a:hlinkClick r:id="rId7" action="ppaction://hlinksldjump"/>
              <a:extLst>
                <a:ext uri="{FF2B5EF4-FFF2-40B4-BE49-F238E27FC236}">
                  <a16:creationId xmlns:a16="http://schemas.microsoft.com/office/drawing/2014/main" id="{9F4BEE98-7A31-512E-79F2-0625201AE6FD}"/>
                </a:ext>
              </a:extLst>
            </p:cNvPr>
            <p:cNvSpPr/>
            <p:nvPr/>
          </p:nvSpPr>
          <p:spPr>
            <a:xfrm>
              <a:off x="407712" y="912292"/>
              <a:ext cx="970066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latin typeface="Univers Light" panose="020B0403020202020204" pitchFamily="34" charset="0"/>
                </a:rPr>
                <a:t>  Skip     </a:t>
              </a:r>
            </a:p>
          </p:txBody>
        </p:sp>
        <p:pic>
          <p:nvPicPr>
            <p:cNvPr id="38" name="Graphic 37" descr="Caret Right with solid fill">
              <a:extLst>
                <a:ext uri="{FF2B5EF4-FFF2-40B4-BE49-F238E27FC236}">
                  <a16:creationId xmlns:a16="http://schemas.microsoft.com/office/drawing/2014/main" id="{06629B24-9FBD-5CB4-AC3A-25B32B1D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000" y="955536"/>
              <a:ext cx="278636" cy="278636"/>
            </a:xfrm>
            <a:prstGeom prst="rect">
              <a:avLst/>
            </a:prstGeom>
          </p:spPr>
        </p:pic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9D8CA3E-5C90-D6F3-ABF4-4DAA05044A9D}"/>
              </a:ext>
            </a:extLst>
          </p:cNvPr>
          <p:cNvSpPr/>
          <p:nvPr/>
        </p:nvSpPr>
        <p:spPr>
          <a:xfrm>
            <a:off x="8120646" y="1061587"/>
            <a:ext cx="2970140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|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1B621-C53D-191B-7390-4DB5E8D8D9F4}"/>
              </a:ext>
            </a:extLst>
          </p:cNvPr>
          <p:cNvSpPr txBox="1"/>
          <p:nvPr/>
        </p:nvSpPr>
        <p:spPr>
          <a:xfrm>
            <a:off x="8082702" y="1688462"/>
            <a:ext cx="3095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Add Members –––––––––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44AD1A-A7AE-866F-AB9E-C9BB3DBE3D1B}"/>
              </a:ext>
            </a:extLst>
          </p:cNvPr>
          <p:cNvSpPr txBox="1"/>
          <p:nvPr/>
        </p:nvSpPr>
        <p:spPr>
          <a:xfrm>
            <a:off x="7779065" y="223256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53A6803-576A-091B-ACA7-10453B568626}"/>
              </a:ext>
            </a:extLst>
          </p:cNvPr>
          <p:cNvSpPr/>
          <p:nvPr/>
        </p:nvSpPr>
        <p:spPr>
          <a:xfrm>
            <a:off x="10573684" y="2157389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50" name="Picture 2" descr="Face scan - Free social icons">
            <a:extLst>
              <a:ext uri="{FF2B5EF4-FFF2-40B4-BE49-F238E27FC236}">
                <a16:creationId xmlns:a16="http://schemas.microsoft.com/office/drawing/2014/main" id="{9BFDE64E-BDAB-D5B4-7B9C-5F7518E2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2219915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TextBox 2058">
            <a:extLst>
              <a:ext uri="{FF2B5EF4-FFF2-40B4-BE49-F238E27FC236}">
                <a16:creationId xmlns:a16="http://schemas.microsoft.com/office/drawing/2014/main" id="{ABAB0E5D-9F6F-8F78-C37B-8CBD40240967}"/>
              </a:ext>
            </a:extLst>
          </p:cNvPr>
          <p:cNvSpPr txBox="1"/>
          <p:nvPr/>
        </p:nvSpPr>
        <p:spPr>
          <a:xfrm>
            <a:off x="7779065" y="278593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</a:p>
        </p:txBody>
      </p:sp>
      <p:sp>
        <p:nvSpPr>
          <p:cNvPr id="2061" name="Rounded Rectangle 2060">
            <a:extLst>
              <a:ext uri="{FF2B5EF4-FFF2-40B4-BE49-F238E27FC236}">
                <a16:creationId xmlns:a16="http://schemas.microsoft.com/office/drawing/2014/main" id="{7C6ED922-E2DA-31EA-812E-34FB20EFC670}"/>
              </a:ext>
            </a:extLst>
          </p:cNvPr>
          <p:cNvSpPr/>
          <p:nvPr/>
        </p:nvSpPr>
        <p:spPr>
          <a:xfrm>
            <a:off x="10573684" y="2710766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62" name="Picture 2" descr="Face scan - Free social icons">
            <a:extLst>
              <a:ext uri="{FF2B5EF4-FFF2-40B4-BE49-F238E27FC236}">
                <a16:creationId xmlns:a16="http://schemas.microsoft.com/office/drawing/2014/main" id="{E7C1020C-30AD-2CFA-8070-DAA2061B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2773292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TextBox 2064">
            <a:extLst>
              <a:ext uri="{FF2B5EF4-FFF2-40B4-BE49-F238E27FC236}">
                <a16:creationId xmlns:a16="http://schemas.microsoft.com/office/drawing/2014/main" id="{81EE9BB2-7464-77B9-1DE8-D355C32CBBA6}"/>
              </a:ext>
            </a:extLst>
          </p:cNvPr>
          <p:cNvSpPr txBox="1"/>
          <p:nvPr/>
        </p:nvSpPr>
        <p:spPr>
          <a:xfrm>
            <a:off x="7779065" y="333931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3.</a:t>
            </a:r>
          </a:p>
        </p:txBody>
      </p:sp>
      <p:sp>
        <p:nvSpPr>
          <p:cNvPr id="2067" name="Rounded Rectangle 2066">
            <a:extLst>
              <a:ext uri="{FF2B5EF4-FFF2-40B4-BE49-F238E27FC236}">
                <a16:creationId xmlns:a16="http://schemas.microsoft.com/office/drawing/2014/main" id="{146AD705-B796-A81F-F713-BED985321A73}"/>
              </a:ext>
            </a:extLst>
          </p:cNvPr>
          <p:cNvSpPr/>
          <p:nvPr/>
        </p:nvSpPr>
        <p:spPr>
          <a:xfrm>
            <a:off x="10573684" y="3264143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68" name="Picture 2" descr="Face scan - Free social icons">
            <a:extLst>
              <a:ext uri="{FF2B5EF4-FFF2-40B4-BE49-F238E27FC236}">
                <a16:creationId xmlns:a16="http://schemas.microsoft.com/office/drawing/2014/main" id="{2A2A5C19-A08B-F9A6-F63F-131571B61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3326669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TextBox 2070">
            <a:extLst>
              <a:ext uri="{FF2B5EF4-FFF2-40B4-BE49-F238E27FC236}">
                <a16:creationId xmlns:a16="http://schemas.microsoft.com/office/drawing/2014/main" id="{C6340715-3DF2-B76D-E05C-0F2105139FFF}"/>
              </a:ext>
            </a:extLst>
          </p:cNvPr>
          <p:cNvSpPr txBox="1"/>
          <p:nvPr/>
        </p:nvSpPr>
        <p:spPr>
          <a:xfrm>
            <a:off x="7779065" y="389269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4.</a:t>
            </a:r>
          </a:p>
        </p:txBody>
      </p:sp>
      <p:sp>
        <p:nvSpPr>
          <p:cNvPr id="2073" name="Rounded Rectangle 2072">
            <a:extLst>
              <a:ext uri="{FF2B5EF4-FFF2-40B4-BE49-F238E27FC236}">
                <a16:creationId xmlns:a16="http://schemas.microsoft.com/office/drawing/2014/main" id="{83C319E6-46EF-66B8-B8A4-8A07C7BDB2AA}"/>
              </a:ext>
            </a:extLst>
          </p:cNvPr>
          <p:cNvSpPr/>
          <p:nvPr/>
        </p:nvSpPr>
        <p:spPr>
          <a:xfrm>
            <a:off x="10573684" y="3817519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74" name="Picture 2" descr="Face scan - Free social icons">
            <a:extLst>
              <a:ext uri="{FF2B5EF4-FFF2-40B4-BE49-F238E27FC236}">
                <a16:creationId xmlns:a16="http://schemas.microsoft.com/office/drawing/2014/main" id="{4FB3BE9A-F52D-5718-DB3A-2C53B062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3880045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ACD4F0B9-8B26-9C92-BE7B-12274E3D574E}"/>
              </a:ext>
            </a:extLst>
          </p:cNvPr>
          <p:cNvGrpSpPr/>
          <p:nvPr/>
        </p:nvGrpSpPr>
        <p:grpSpPr>
          <a:xfrm>
            <a:off x="8593576" y="4550263"/>
            <a:ext cx="2024279" cy="365125"/>
            <a:chOff x="9154141" y="4501752"/>
            <a:chExt cx="2024279" cy="365125"/>
          </a:xfrm>
        </p:grpSpPr>
        <p:sp>
          <p:nvSpPr>
            <p:cNvPr id="2082" name="Rounded Rectangle 2081">
              <a:extLst>
                <a:ext uri="{FF2B5EF4-FFF2-40B4-BE49-F238E27FC236}">
                  <a16:creationId xmlns:a16="http://schemas.microsoft.com/office/drawing/2014/main" id="{FCD578B4-1CCE-EE00-BC2E-B75EFD0E3E58}"/>
                </a:ext>
              </a:extLst>
            </p:cNvPr>
            <p:cNvSpPr/>
            <p:nvPr/>
          </p:nvSpPr>
          <p:spPr>
            <a:xfrm>
              <a:off x="9154141" y="4501752"/>
              <a:ext cx="2024279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Add more members</a:t>
              </a:r>
            </a:p>
          </p:txBody>
        </p:sp>
        <p:pic>
          <p:nvPicPr>
            <p:cNvPr id="2083" name="Graphic 2082">
              <a:extLst>
                <a:ext uri="{FF2B5EF4-FFF2-40B4-BE49-F238E27FC236}">
                  <a16:creationId xmlns:a16="http://schemas.microsoft.com/office/drawing/2014/main" id="{EB8CEBA6-7BC5-7324-9A8C-F56E2FADC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0800000">
              <a:off x="9343850" y="4600964"/>
              <a:ext cx="169118" cy="169118"/>
            </a:xfrm>
            <a:prstGeom prst="rect">
              <a:avLst/>
            </a:prstGeom>
          </p:spPr>
        </p:pic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545A59DB-DD28-55BB-0226-2E279BE881E1}"/>
              </a:ext>
            </a:extLst>
          </p:cNvPr>
          <p:cNvGrpSpPr/>
          <p:nvPr/>
        </p:nvGrpSpPr>
        <p:grpSpPr>
          <a:xfrm>
            <a:off x="10499855" y="5772474"/>
            <a:ext cx="1078528" cy="365125"/>
            <a:chOff x="407711" y="912292"/>
            <a:chExt cx="1078528" cy="365125"/>
          </a:xfrm>
        </p:grpSpPr>
        <p:sp>
          <p:nvSpPr>
            <p:cNvPr id="2089" name="Rounded Rectangle 2088">
              <a:extLst>
                <a:ext uri="{FF2B5EF4-FFF2-40B4-BE49-F238E27FC236}">
                  <a16:creationId xmlns:a16="http://schemas.microsoft.com/office/drawing/2014/main" id="{8A9D9C93-FD08-8AD0-6AD5-9ED145DAC6CF}"/>
                </a:ext>
              </a:extLst>
            </p:cNvPr>
            <p:cNvSpPr/>
            <p:nvPr/>
          </p:nvSpPr>
          <p:spPr>
            <a:xfrm>
              <a:off x="407711" y="912292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Submit</a:t>
              </a:r>
            </a:p>
          </p:txBody>
        </p:sp>
        <p:pic>
          <p:nvPicPr>
            <p:cNvPr id="2090" name="Graphic 2089">
              <a:extLst>
                <a:ext uri="{FF2B5EF4-FFF2-40B4-BE49-F238E27FC236}">
                  <a16:creationId xmlns:a16="http://schemas.microsoft.com/office/drawing/2014/main" id="{950CA238-8908-129B-73F4-9C0D7DEB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586091" y="1021825"/>
              <a:ext cx="146057" cy="146057"/>
            </a:xfrm>
            <a:prstGeom prst="rect">
              <a:avLst/>
            </a:prstGeom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837055-019B-2E8B-0F84-49888056F56E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C03929-A3C9-9A60-C36A-A11A03D5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E4AF53-0F88-0147-E183-92F5CD6B07D7}"/>
              </a:ext>
            </a:extLst>
          </p:cNvPr>
          <p:cNvSpPr/>
          <p:nvPr/>
        </p:nvSpPr>
        <p:spPr>
          <a:xfrm>
            <a:off x="8155162" y="2157389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531B64-A22C-1F19-1DFE-A18583BD34D5}"/>
              </a:ext>
            </a:extLst>
          </p:cNvPr>
          <p:cNvSpPr/>
          <p:nvPr/>
        </p:nvSpPr>
        <p:spPr>
          <a:xfrm>
            <a:off x="8155162" y="2710766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AC14F6-B9B4-9C65-AA1D-D210192C8240}"/>
              </a:ext>
            </a:extLst>
          </p:cNvPr>
          <p:cNvSpPr/>
          <p:nvPr/>
        </p:nvSpPr>
        <p:spPr>
          <a:xfrm>
            <a:off x="8155162" y="3264143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7104DC-558A-DB50-2ECA-2AD6EFA6C7C8}"/>
              </a:ext>
            </a:extLst>
          </p:cNvPr>
          <p:cNvSpPr/>
          <p:nvPr/>
        </p:nvSpPr>
        <p:spPr>
          <a:xfrm>
            <a:off x="8155162" y="3817519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7136B35D-798C-977D-9A77-121B8AE7B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07" y="3695802"/>
            <a:ext cx="4900675" cy="316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42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6F17C-4273-3239-6989-129739C62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2A38E5C-1307-D6F0-09AD-D7556D44BE2D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B5E933D-8759-B11A-6FF0-CDD4A6FB9187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3AFF6B49-DF8A-39E4-819A-265F9EA77919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43C844C-BEE7-1754-F360-97B4255279E1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4C94A4-BB1C-0392-B61F-82687F4E3C7F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39594-043C-7B17-84C2-FE7D2693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4B0CDB0-8E98-FC0F-6EE8-475AD4857C70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F0A61A-A7B0-C990-269D-9C4C98742D2E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54A6B3FF-B689-5651-4837-01B2913E736D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13FD28DA-C132-2D71-7F50-C852E67C857B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D8E30C32-003E-A26A-CEAF-654166BB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0E1BE3A1-9ACC-FB34-EA26-DC9E542F9492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B4968683-6493-3693-9DE0-667C819A535A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AD3B92EC-24C4-D957-69D6-943782C0D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91027D8-AD8B-4CD7-8A1E-4CF9D76C4BD8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CC3FD23-EA99-454F-424A-4FA6F77EB699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2974789-6ACF-7D11-E73B-EBCA886ADE71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938D132-4D9F-2832-CC60-FCD8EAFE7F6E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79B97945-FBA8-CC62-2152-BDA15A95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2" action="ppaction://hlinksldjump"/>
            <a:extLst>
              <a:ext uri="{FF2B5EF4-FFF2-40B4-BE49-F238E27FC236}">
                <a16:creationId xmlns:a16="http://schemas.microsoft.com/office/drawing/2014/main" id="{99E86A00-C62D-BEE3-D27B-5EB59334C2C7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2" action="ppaction://hlinksldjump"/>
            <a:extLst>
              <a:ext uri="{FF2B5EF4-FFF2-40B4-BE49-F238E27FC236}">
                <a16:creationId xmlns:a16="http://schemas.microsoft.com/office/drawing/2014/main" id="{5557B56F-3C5A-AD96-D9AB-40798BB6EFE7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2" action="ppaction://hlinksldjump"/>
            <a:extLst>
              <a:ext uri="{FF2B5EF4-FFF2-40B4-BE49-F238E27FC236}">
                <a16:creationId xmlns:a16="http://schemas.microsoft.com/office/drawing/2014/main" id="{680ECF5D-CD73-F607-C0C8-A8443A32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9BA89DB3-EE8A-223F-4CBD-24C2BB43F7AD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BAA15EF9-10F2-D3F6-515B-B908139B2F1B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BFCCC9EF-8040-526D-06CA-9617C1211CDC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A0716914-C1D2-2B7F-A474-FEAD81E0D13A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1EACAC42-5007-CC6D-43C1-3539D7782124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13BF5F2E-8428-3231-055D-8BDAD28963F7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FD94DB-BC14-7349-628A-CBC3F8FB33BD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B32328D-334C-B0AD-C524-14145CBB897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0B03BA67-623D-B610-28DE-F9A385AFFDF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854A0327-54C0-66E6-3040-48491ADE2A6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D24428-3BD4-EC60-B04D-CFA2A0F7AFF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358C0-A27C-DA59-6D84-92863FA1CEA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932715D-F41B-A6F1-3F18-D2BC663DCB4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6F7DF7-287B-25BD-D0EE-45B3FF776C0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4C184003-3475-3161-609F-008D7069C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FA2EE9-7D4F-9695-0FCD-76CD0AD9485B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10A364D-A03D-61D9-EB12-6FD5B65F3294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036BC9E7-8407-830B-1016-4F2754D83DB5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AAA386D-324E-EA9B-344E-560B22618760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FFFDAA-1902-DA39-7CD6-725CEA2E3728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hlinkClick r:id="rId15" action="ppaction://hlinksldjump"/>
            <a:extLst>
              <a:ext uri="{FF2B5EF4-FFF2-40B4-BE49-F238E27FC236}">
                <a16:creationId xmlns:a16="http://schemas.microsoft.com/office/drawing/2014/main" id="{6B228A9C-E25C-3888-5C12-364F17269E42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hlinkClick r:id="rId15" action="ppaction://hlinksldjump"/>
            <a:extLst>
              <a:ext uri="{FF2B5EF4-FFF2-40B4-BE49-F238E27FC236}">
                <a16:creationId xmlns:a16="http://schemas.microsoft.com/office/drawing/2014/main" id="{6795A0D4-0A66-BB48-2DBD-EB5DA47BB0C8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58" name="Picture 2">
            <a:hlinkClick r:id="rId15" action="ppaction://hlinksldjump"/>
            <a:extLst>
              <a:ext uri="{FF2B5EF4-FFF2-40B4-BE49-F238E27FC236}">
                <a16:creationId xmlns:a16="http://schemas.microsoft.com/office/drawing/2014/main" id="{A61EC4B3-5667-51AB-A7E0-E188D8F2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B4A04D1-E4DD-7CE9-7F7E-CF1B00E7533B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A3517C27-4253-9247-8F17-81A4B8CC0BC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DA6031CC-9119-563B-FE5D-E936B3718CB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45429485-B57F-AC03-C50F-ED4678C1B63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9EE2F771-8544-A2D8-EF8E-6F4D69891CE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8533BA3-8BC7-4B26-97EC-3CA8C9AECFC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CA3C0162-AE46-DEAA-3C69-1DABE491311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26915942-A237-4513-61E5-29A01727199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0D554BD0-5414-9BD3-9E88-EA6546B5E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9BAE58DF-1211-3418-075F-74166B670776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40A44A95-7CFF-D6C8-E2AB-8A735D17AFE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9FD38EB9-9550-2147-E83D-A1AAC310B2D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21045565-B495-6501-190B-AD19803DFF1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803E0CE8-C831-0A03-005E-3CFF9B972B6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3165EAF2-A24C-7614-80A3-C0862B95A44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2675564F-55E7-FC53-C56C-1EE9933DF62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730ED106-B166-8D41-509D-AEBC7957530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2ECB4269-DF24-20BD-A5DB-DCCD72861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567BAD5-246F-AB4B-EEB5-5EDA73264C30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C5DA995-5E19-723E-DE1D-C613C8A42D1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C6715793-4020-3D78-A5D8-A9CB0C56687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5F284CD7-C67E-DEFF-7445-E7F7A29A02F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7E4CDAA6-E79E-0C8A-DC8E-27BCFF878BF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B6AA2C6D-3D30-0614-5752-14B6298C1DD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EF7D25B7-6AE0-17E4-24D8-4AB9A3C727C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333429E4-81F1-387B-449B-2A8D724DC41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BB5A1A6C-7BC5-2AAE-3863-3761063EA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911889AB-F3CA-FB42-B822-E80A8830F95A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292AD3F-C55C-3E8C-1493-1AF99EF7779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CA8D619F-916F-23BF-7ABE-B1DE2DC6866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BD9EC816-3AC3-ED02-6216-0EB5D284D84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04287CEB-61EC-C449-53DD-8F0AF4D794C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D318349B-8FD4-9199-0F4A-4D1908AE70E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694D83E1-EA43-399F-C914-6F46CC97F09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AD7C268B-54E5-7291-2510-E9D92409E38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B92614E8-33C8-44AB-3C11-F59A6C362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1EE90D34-B878-FB6E-CCB9-9FBC59F94B75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0D14A3A7-666D-E94C-8672-C59A41E3280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AE7C81A4-973A-D532-254F-E8B576B595D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07D43192-7F05-CCB6-EA49-E710CBF7BF7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7A4CD446-2DCF-74D5-CA83-DF73C143B6B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8E2310B1-16EB-3B6D-0924-AD01571C264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844004B2-60E0-EB1E-16B6-81179BA4DF2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CB5F7591-0254-31E7-51FD-731CD03CE90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80C74267-17A1-3A7E-6CF1-F3D585EFA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DF22FB45-BF09-1AA5-4A82-9B18149F2E8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C3756E9D-0D9D-5548-DABB-E937F5FE92D3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E55522DC-12D0-7A7F-FBE1-8D4545C3E9A5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7" action="ppaction://hlinksldjump"/>
            <a:extLst>
              <a:ext uri="{FF2B5EF4-FFF2-40B4-BE49-F238E27FC236}">
                <a16:creationId xmlns:a16="http://schemas.microsoft.com/office/drawing/2014/main" id="{B47DD01E-C579-9B9A-608F-3D50FCBBC96D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7" action="ppaction://hlinksldjump"/>
            <a:extLst>
              <a:ext uri="{FF2B5EF4-FFF2-40B4-BE49-F238E27FC236}">
                <a16:creationId xmlns:a16="http://schemas.microsoft.com/office/drawing/2014/main" id="{E0ED38E1-C519-C2FC-2579-46DC1543EB80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43677D92-CF05-017D-5E6F-E528B68D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9" action="ppaction://hlinksldjump"/>
            <a:extLst>
              <a:ext uri="{FF2B5EF4-FFF2-40B4-BE49-F238E27FC236}">
                <a16:creationId xmlns:a16="http://schemas.microsoft.com/office/drawing/2014/main" id="{AB374E26-D75A-2DA2-BCBE-3817FD77D29B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9" action="ppaction://hlinksldjump"/>
            <a:extLst>
              <a:ext uri="{FF2B5EF4-FFF2-40B4-BE49-F238E27FC236}">
                <a16:creationId xmlns:a16="http://schemas.microsoft.com/office/drawing/2014/main" id="{69AB1F3A-FA3E-D419-50B2-EC21AB2D02A4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9" action="ppaction://hlinksldjump"/>
            <a:extLst>
              <a:ext uri="{FF2B5EF4-FFF2-40B4-BE49-F238E27FC236}">
                <a16:creationId xmlns:a16="http://schemas.microsoft.com/office/drawing/2014/main" id="{628566E5-3CB6-CE54-CF96-E2E84745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71C28E7C-30FB-088B-0DB2-92C5BD2BA09F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73EA702E-910D-051F-C110-9B6046CFA651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BCFF29A5-E5B9-6B21-8FEB-D6BC25848445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4DB16984-8D4B-3073-9A35-AEF3ACDF5CF9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8FAD65C7-F1F2-605A-7189-6320730D74A4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4CB9AADD-86A1-990E-28C5-C5F63063688F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A10527C9-B5C2-FA6B-48DF-AD1F4AF6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11F3E2-4037-EDA4-72E3-14273A67955A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D3997-47BA-EBC3-ED09-D0A7065F02D1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21" action="ppaction://hlinksldjump"/>
            <a:extLst>
              <a:ext uri="{FF2B5EF4-FFF2-40B4-BE49-F238E27FC236}">
                <a16:creationId xmlns:a16="http://schemas.microsoft.com/office/drawing/2014/main" id="{415B3E42-73C6-7487-84B9-08D4291B65FF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21" action="ppaction://hlinksldjump"/>
            <a:extLst>
              <a:ext uri="{FF2B5EF4-FFF2-40B4-BE49-F238E27FC236}">
                <a16:creationId xmlns:a16="http://schemas.microsoft.com/office/drawing/2014/main" id="{74F6C18C-C254-C8C9-7B68-D9B7FEFB14AB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21" action="ppaction://hlinksldjump"/>
            <a:extLst>
              <a:ext uri="{FF2B5EF4-FFF2-40B4-BE49-F238E27FC236}">
                <a16:creationId xmlns:a16="http://schemas.microsoft.com/office/drawing/2014/main" id="{5397A577-183D-56C6-5686-68A5563B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6981A61F-E81A-A41C-C1FE-BE73665BEFCD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E90F5C16-7169-3448-C733-4D40B0127E58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5257CA-F281-F1D5-0BCB-CC9AADB8E718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0C8790-7B1B-82A8-0681-89A05340A412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9AE7CBA-B3B0-0EA2-DC80-3CEA5109BA74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B97DC1-A972-4250-CC98-0252603DFE4B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5450112D-36EE-683E-0193-397536A47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0E3275C9-9B3F-C641-4737-F7F0C85B10B8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5643362D-8A18-E71E-8F93-B297AAC554AD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467219A-4644-3D16-11FF-7C71CE31DB25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9DA1C-E1C3-E9AD-520E-2BB863D765B9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FC2431-AE3D-0FE2-0073-3A21DDC620B9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02C86AD3-DB02-8D6C-68A9-F0A896A45F10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D4BDC447-83AF-3F18-4B3E-F19E6A5BC7AE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8D942703-7A06-6E45-2A67-65CC8C6F6650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61EB98-CC43-703B-831C-D0D8721956F4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3AD34ABF-6693-4D92-8980-AF59B42A45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6ED2A6C8-3224-56BD-4685-0C51AAC94A40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9237F75B-1AD4-9F2F-B874-A8D8059211F0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DB127BF5-7456-AB36-5A98-73019732C87D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C0A3B57F-BF3B-1665-63DD-914CFF87255A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4" name="Rounded Rectangle 28693">
            <a:hlinkClick r:id="rId15" action="ppaction://hlinksldjump"/>
            <a:extLst>
              <a:ext uri="{FF2B5EF4-FFF2-40B4-BE49-F238E27FC236}">
                <a16:creationId xmlns:a16="http://schemas.microsoft.com/office/drawing/2014/main" id="{724AC9A9-17E0-689F-EA43-0D03C16C3498}"/>
              </a:ext>
            </a:extLst>
          </p:cNvPr>
          <p:cNvSpPr/>
          <p:nvPr/>
        </p:nvSpPr>
        <p:spPr>
          <a:xfrm>
            <a:off x="5550377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hlinkClick r:id="rId15" action="ppaction://hlinksldjump"/>
            <a:extLst>
              <a:ext uri="{FF2B5EF4-FFF2-40B4-BE49-F238E27FC236}">
                <a16:creationId xmlns:a16="http://schemas.microsoft.com/office/drawing/2014/main" id="{BAED3B36-89B3-580A-7CF9-19626E8F91A2}"/>
              </a:ext>
            </a:extLst>
          </p:cNvPr>
          <p:cNvSpPr txBox="1"/>
          <p:nvPr/>
        </p:nvSpPr>
        <p:spPr>
          <a:xfrm>
            <a:off x="5562224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8696" name="Picture 2">
            <a:hlinkClick r:id="rId15" action="ppaction://hlinksldjump"/>
            <a:extLst>
              <a:ext uri="{FF2B5EF4-FFF2-40B4-BE49-F238E27FC236}">
                <a16:creationId xmlns:a16="http://schemas.microsoft.com/office/drawing/2014/main" id="{7F16C912-1300-DF45-CFDC-06AEB66B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5832562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20E8AF2C-502D-1E2D-275B-BA28EFD0D790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FE4F6431-4712-F3FD-C28C-EF7B8F3E99D2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4786168B-C21C-B80A-BF67-A9F14900A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5A059204-5810-D7EF-AEA8-8DD91F5BF9E6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2D5428B1-322E-C253-4C12-8B3794BFB76C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C9C12F1F-361E-13DD-6966-269F6A0E2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289B9FAE-8CAA-6655-6CA8-6C3825BBBDAE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68A0C192-CA49-9936-D27D-5EFABD599164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2F8376EB-659D-85AB-D4CA-3045E3439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109D44BE-69BD-F7D3-13F5-0ACE3993D7A6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C7C24FF3-7093-E74F-E403-B0C8F951B701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EC9E47B5-A513-1A71-2151-ED277759012A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12" name="Picture 10">
            <a:extLst>
              <a:ext uri="{FF2B5EF4-FFF2-40B4-BE49-F238E27FC236}">
                <a16:creationId xmlns:a16="http://schemas.microsoft.com/office/drawing/2014/main" id="{1E99A8AF-3589-542B-7202-A2E075EB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58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713" name="Straight Connector 28712">
            <a:extLst>
              <a:ext uri="{FF2B5EF4-FFF2-40B4-BE49-F238E27FC236}">
                <a16:creationId xmlns:a16="http://schemas.microsoft.com/office/drawing/2014/main" id="{060F4EE8-DF87-890F-8BD0-161965714BCD}"/>
              </a:ext>
            </a:extLst>
          </p:cNvPr>
          <p:cNvCxnSpPr>
            <a:cxnSpLocks/>
          </p:cNvCxnSpPr>
          <p:nvPr/>
        </p:nvCxnSpPr>
        <p:spPr>
          <a:xfrm>
            <a:off x="5464579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D95476E2-02C4-2821-2F03-344FFB8064D5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014B885C-72C9-34C8-954E-40B342664FBC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6CE88A03-9E52-DC3F-3539-816D4D5B6874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46DB8161-8D7A-9244-A8B8-A531CF2B85EB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60BCCE10-E179-2F5B-8C85-1EE38DF39802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25" name="TextBox 28724">
            <a:extLst>
              <a:ext uri="{FF2B5EF4-FFF2-40B4-BE49-F238E27FC236}">
                <a16:creationId xmlns:a16="http://schemas.microsoft.com/office/drawing/2014/main" id="{EE7EF375-E6B2-9C5D-0959-89D7001F42EB}"/>
              </a:ext>
            </a:extLst>
          </p:cNvPr>
          <p:cNvSpPr txBox="1"/>
          <p:nvPr/>
        </p:nvSpPr>
        <p:spPr>
          <a:xfrm>
            <a:off x="4678854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D71D0624-AFE1-ABD7-0CDE-1135A61314B1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77A5B5A2-010D-67CD-D538-D866CF907CAE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B356DCBC-F7F3-EF49-29AB-05E6BA96D301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28735" name="Rounded Rectangle 28734">
            <a:hlinkClick r:id="rId28" action="ppaction://hlinksldjump"/>
            <a:extLst>
              <a:ext uri="{FF2B5EF4-FFF2-40B4-BE49-F238E27FC236}">
                <a16:creationId xmlns:a16="http://schemas.microsoft.com/office/drawing/2014/main" id="{466B457C-7265-54D7-E32E-D2DAB9E95645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26" name="TextBox 1025">
            <a:hlinkClick r:id="rId28" action="ppaction://hlinksldjump"/>
            <a:extLst>
              <a:ext uri="{FF2B5EF4-FFF2-40B4-BE49-F238E27FC236}">
                <a16:creationId xmlns:a16="http://schemas.microsoft.com/office/drawing/2014/main" id="{A9A5FB3A-0362-94C8-96E1-A6E048CDD75F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070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EADFA96B-2EC2-3628-436C-7C1007C3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7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1FFA5-92D8-7CD1-CB56-C3BA5A194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6128E1B-8F8F-8FE6-FAFD-E67D11A47E14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EAE4967-84A7-A48F-CF3B-D1C38D48BC45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F13E9C38-ADF6-3051-79B8-15945373E01E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F7AB7BB-2F06-3D33-D07B-307F54CF048A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4562C7-63E0-C94B-7DA1-B10A8289918E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B553-B921-01C7-22E1-0561B271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3C14D7-5FAB-EA8E-9D5C-E014FD878406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C39750-C8AA-3783-02D6-12E3659C4AC2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05EB73A4-6A23-2C25-ADA7-7627AAE138CA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38EC3114-2798-4E90-5966-322791DAA3B7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082904B8-0401-0E38-EE44-928AB9306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C6224B1C-9610-2021-CA3E-D15D4EDB6BF8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F0C9EA8A-4ED2-F149-B33E-93A2CBD7DBEE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E21B4BE0-CBD8-95D1-0F80-800FA68F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F89A6DD-EFFC-00B3-859F-26BFBAD9C346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BD18F6-FA93-2244-2C11-5EC4B258DAEF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B35F4D1-A1BD-8F07-0915-CE75863CAB3E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635216-86B8-5D73-E04A-D2600A02D1A4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3A1FF1ED-2331-8628-B999-DFD5588B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C6C9B3E1-6CB8-80D1-CC4E-BC82ED938066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3DEF5C3D-20E1-F36E-159C-0B8593F8D868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30AAD04B-B821-057D-EF65-4B8E355F7934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DFF3A912-5703-7427-CC03-BFD15E5957CB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902E9BDA-50E1-549B-4DB5-41E68A3F07C9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CAC46635-7BC7-96E0-22D6-550A6FA5CAEA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C32E6B-CDDD-4496-4454-39B5C9A912F4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608A3E8-D71A-EAE3-31E7-07501E7AE0E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6323F32-1EDC-B404-00AF-1F7FFCE3312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B6E80D50-10A1-D387-465C-684984B5DE2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041513-B8D5-31C6-B098-30BA516B291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98906-785E-0C85-73B6-6AED08C791E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F80D548-39C2-A71E-06CD-D05323007B3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183303-9E72-A0F9-57C1-A5FB3C08A28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F6BABB15-0E2B-8B1B-AD94-B5F38BE95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F5B7D9C-3030-85FE-2395-7ECAF6AAE1A1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7A27D762-2C9D-3093-CA03-FFA9EE4171D0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29217CCD-1F0B-4CFE-4693-84DDA30CF954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DD0DC61-CC35-8B08-439C-62A7D17AE0C7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EBFEA9-3597-BA8B-AB83-DD4C76A59697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46ED880-BD1C-0E4E-02A1-6E90FEBE229A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057F72-84A2-E3BF-9CEF-022FAF36F8F7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E10474F2-F93F-06C6-1B21-7EEBE633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02ED32F-C722-769B-EA25-A2883CD46056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A304A989-EA9D-3F45-7943-F28B4B77042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B0A92B67-2B0D-1216-7639-F5E128995F3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524B2363-13D0-B478-0AB7-91A6052FB65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059AA6C-B042-C2D0-AA0A-1FCF19F160E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27F6890-9E43-B54F-0A58-07E8FB1ACA6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B9443D6F-A83F-8DC8-C4B2-90C88764BF9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D803C601-DAF8-83C3-2C88-1C633667110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D8927B08-A31B-60F9-8E82-D606978F8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0CFEADC2-6E80-B1A0-6E9B-70503BA3BEB3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3E4838EB-34EA-008C-C5C2-CD747C05EE1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513A0D1A-41EB-9AA6-1FBA-42F830A24BE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7F0402CB-4CB4-532E-00DC-50CF1D39E2E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E20B064C-8FBE-3120-AD27-6ADA90F5F1F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277A67DA-4359-5AFC-AAC5-E0B77E8678B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13394D99-9A34-99D0-0020-BC05A722753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990C77DE-23A5-414F-130D-FD2E1F61897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1C9C2ABD-6AD4-50AF-D223-ED2499DAE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917F284B-0053-FE5D-A375-1894D87F327B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9987F998-1C22-0E9B-8C5E-24DDDC822E7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39CF8824-AAB5-7FA7-B797-4D4B64350C4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314675DF-5EF5-4B94-5015-A764DDAE112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96ABF468-E494-6A67-BC72-FF1DC9FDA80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8F94DA5C-7B98-92ED-5EAC-8268D7675DA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8505F298-5C76-881A-DC59-E7A710D316F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09F64F64-FBD7-3A23-B484-736527D86CE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E8602127-A4D6-1F49-453A-7BB81143E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9BB1D536-D5CB-278B-A97E-AF9DC69314D7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EE06DAEE-44EC-3B77-6A45-51B0DD99947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39DCFB19-C4D4-E3D7-1EDC-B8D13C66FDA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AF414951-F8DF-CA81-B0FD-84BB55B0156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42DE4727-00C5-A50B-E0EA-E4F60865165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E938D1A-92E5-E2CD-186F-327D57CDC3E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F21EF455-02F0-B837-DF94-36AB1243A46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AA8FA675-7AFB-D81E-86E3-C725E44638D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79E38148-2092-A977-27B6-AF4D3DA0D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456C17B-64BD-0147-EC7D-B15EB2C56032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FCB74963-D32B-47A8-BABB-84923876E5A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D484550F-8CA5-1F04-DA90-762879A1045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A6A34251-D917-E953-CA42-C5953EB414D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94E1CA98-2F04-1C5F-36B2-89B69A3CBC2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336FE93C-798E-A88C-AE73-861E9B31A9E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F2626E8F-8665-9356-6444-26612F51756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7A28B3BB-4BFF-19B3-93F4-9F7671F5A2A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A32643FE-57A6-8B42-6F83-726EBC9EB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32E5BB3E-D269-2692-A836-AA827E78F9F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593753FE-2CD8-52A6-3908-AE7010383DF8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9D6B8395-FC37-C633-8EF5-5BEA7C09BE01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4" action="ppaction://hlinksldjump"/>
            <a:extLst>
              <a:ext uri="{FF2B5EF4-FFF2-40B4-BE49-F238E27FC236}">
                <a16:creationId xmlns:a16="http://schemas.microsoft.com/office/drawing/2014/main" id="{1086CFB6-56D2-FD04-A35E-16431CE2501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4" action="ppaction://hlinksldjump"/>
            <a:extLst>
              <a:ext uri="{FF2B5EF4-FFF2-40B4-BE49-F238E27FC236}">
                <a16:creationId xmlns:a16="http://schemas.microsoft.com/office/drawing/2014/main" id="{B70965C6-D63E-66D5-535B-6DBC54AD61D9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85FF538E-43E7-C600-6D9F-35C0AA1CE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6" action="ppaction://hlinksldjump"/>
            <a:extLst>
              <a:ext uri="{FF2B5EF4-FFF2-40B4-BE49-F238E27FC236}">
                <a16:creationId xmlns:a16="http://schemas.microsoft.com/office/drawing/2014/main" id="{517DA305-74F4-C356-0FA4-393BFAD699B5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6" action="ppaction://hlinksldjump"/>
            <a:extLst>
              <a:ext uri="{FF2B5EF4-FFF2-40B4-BE49-F238E27FC236}">
                <a16:creationId xmlns:a16="http://schemas.microsoft.com/office/drawing/2014/main" id="{DEA065A3-BD77-2B99-736E-F88C15DA9461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06B11729-B831-7E82-0617-BE3A2F8C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5E7AEC35-902F-38E6-2AB7-9234318801B3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5547C2CB-12E3-D221-A263-5130A664EFD5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37C0732F-C7BF-1916-8D30-0823F3D3DE21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5FB53379-C099-878B-C36E-8F1372138ACE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06A7483A-A4B2-C234-A6F4-7A54B7ADA488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F0189835-EB45-9278-09B6-73EA5862CC55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7B3422A1-0CF4-41D3-3965-0614CFC0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F20334-455C-89E1-DF1C-41894EBEF3FA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A6808F-ECE5-1F27-DA81-446BB18B298F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8" action="ppaction://hlinksldjump"/>
            <a:extLst>
              <a:ext uri="{FF2B5EF4-FFF2-40B4-BE49-F238E27FC236}">
                <a16:creationId xmlns:a16="http://schemas.microsoft.com/office/drawing/2014/main" id="{D1F4A16B-B178-0269-74ED-A578999C0B0A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8" action="ppaction://hlinksldjump"/>
            <a:extLst>
              <a:ext uri="{FF2B5EF4-FFF2-40B4-BE49-F238E27FC236}">
                <a16:creationId xmlns:a16="http://schemas.microsoft.com/office/drawing/2014/main" id="{EAA2F90C-EF1F-1D89-BBEF-B45CF2502F4F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663B9E41-5F6F-380C-BF94-32B44515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6D22369D-0B24-1CE8-F7B9-DA724FAC5DC7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DB95D736-F076-050F-67F6-5ABCF9AB6CD1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2354C9-5076-38C2-F98E-38079DA7EA70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0002E9-AF09-9EC2-D53A-52DE65FBA6F8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7E1BB4F-EEF6-3F57-6DE3-876E8CC82294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EB289B-BF1A-A96F-BA96-2C6D0E0A2E28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07076D3E-47FA-773D-E59F-8FF84C840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4396AB0F-C001-DE41-BDFC-8C98A342DB94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7F7F1B4F-4889-F8AB-8164-0526CEC389AC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BF69BA2-90CC-2E87-15DB-CB692C5408F1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107B79-280D-353F-6606-ADFC6BC3C29F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5ED78E-BAA3-F062-3478-EDDAB92EAABD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5BE6143B-975D-66D5-455D-7DAD25FD9528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0CD0E0B8-84D9-3D8F-C91F-0DD4C3A3FCC9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6C4F786B-CF86-9999-712F-03CF79445B1F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5C89A8-BAC2-C73F-BBBF-8EB61318E9E4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5B73D848-0EB0-30CF-2268-CC3C122C18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D7D79960-F73C-A8B4-41BD-83FD0EDB8E02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78F56FF3-FBF3-6E97-CC22-53BABA063BA0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96B9B1BA-3322-412C-F27F-29640B90F116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B9C35860-E986-0D61-F463-138B0FC1DB22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4" name="Rounded Rectangle 28693">
            <a:extLst>
              <a:ext uri="{FF2B5EF4-FFF2-40B4-BE49-F238E27FC236}">
                <a16:creationId xmlns:a16="http://schemas.microsoft.com/office/drawing/2014/main" id="{9799DE92-A5EB-62AC-F1CA-A88A91DEEA8F}"/>
              </a:ext>
            </a:extLst>
          </p:cNvPr>
          <p:cNvSpPr/>
          <p:nvPr/>
        </p:nvSpPr>
        <p:spPr>
          <a:xfrm>
            <a:off x="5550377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extLst>
              <a:ext uri="{FF2B5EF4-FFF2-40B4-BE49-F238E27FC236}">
                <a16:creationId xmlns:a16="http://schemas.microsoft.com/office/drawing/2014/main" id="{23B03969-B739-E677-B021-105A03BFE379}"/>
              </a:ext>
            </a:extLst>
          </p:cNvPr>
          <p:cNvSpPr txBox="1"/>
          <p:nvPr/>
        </p:nvSpPr>
        <p:spPr>
          <a:xfrm>
            <a:off x="5562224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8696" name="Picture 2">
            <a:extLst>
              <a:ext uri="{FF2B5EF4-FFF2-40B4-BE49-F238E27FC236}">
                <a16:creationId xmlns:a16="http://schemas.microsoft.com/office/drawing/2014/main" id="{83E8414D-FC6F-3855-E9D5-C04A6F35C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5832562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E2434912-83E1-B6C0-9483-ECAEE983A8C3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07AF0282-2D7E-5004-2CF3-6A4EB625203B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71130892-5DC7-87BD-EA34-470E1D088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2CFA05AA-E82B-5EB1-5C89-3CD18F28B200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8F09C1B1-FF26-B9A3-C26E-8DF6C0FF4586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F27B3C06-9B80-F72E-7295-329F7B3B0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8DDF4AA1-93EC-9762-7B5E-3D56C2F372BC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F826270E-512A-7132-C8EF-3952383AE61F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04D37153-2D4E-9102-C360-EB995FC92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8E79DA50-5657-EC26-8A58-1D6813652679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AE1758E9-B917-1FE7-236B-7252813AF9A1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BC109438-CDF7-F425-A814-D5DDE452E3A3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12" name="Picture 10">
            <a:extLst>
              <a:ext uri="{FF2B5EF4-FFF2-40B4-BE49-F238E27FC236}">
                <a16:creationId xmlns:a16="http://schemas.microsoft.com/office/drawing/2014/main" id="{B456E3D0-E7C7-B767-7F48-5322E13F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58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713" name="Straight Connector 28712">
            <a:extLst>
              <a:ext uri="{FF2B5EF4-FFF2-40B4-BE49-F238E27FC236}">
                <a16:creationId xmlns:a16="http://schemas.microsoft.com/office/drawing/2014/main" id="{49F1D051-1699-A41B-3967-31FFD9C16D01}"/>
              </a:ext>
            </a:extLst>
          </p:cNvPr>
          <p:cNvCxnSpPr>
            <a:cxnSpLocks/>
          </p:cNvCxnSpPr>
          <p:nvPr/>
        </p:nvCxnSpPr>
        <p:spPr>
          <a:xfrm>
            <a:off x="5464579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1198460C-68F6-2ECF-A0E9-09AEDE1C7D54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BEBCA2E5-D86E-AD79-F5CD-EEF5ADC7038F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4FEA6AAC-1E88-5A8F-BD7F-DFAA99C532E7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51C7B85F-7918-FC88-A9FF-3F9C7906568B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302F5AD1-6F78-C835-B616-9FC8782FD9FD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25" name="TextBox 28724">
            <a:extLst>
              <a:ext uri="{FF2B5EF4-FFF2-40B4-BE49-F238E27FC236}">
                <a16:creationId xmlns:a16="http://schemas.microsoft.com/office/drawing/2014/main" id="{DEF6CC96-63E3-5A39-F63A-C07F9898652B}"/>
              </a:ext>
            </a:extLst>
          </p:cNvPr>
          <p:cNvSpPr txBox="1"/>
          <p:nvPr/>
        </p:nvSpPr>
        <p:spPr>
          <a:xfrm>
            <a:off x="4678854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193F2108-5F22-038A-747D-E6AA6649CB80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B008C310-C88F-2030-B15C-CC07323A210C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71DF7F53-1AB8-DEC0-647F-74A28C0BC741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93C87B-136E-5C2B-91BC-04F5024343A3}"/>
              </a:ext>
            </a:extLst>
          </p:cNvPr>
          <p:cNvSpPr/>
          <p:nvPr/>
        </p:nvSpPr>
        <p:spPr>
          <a:xfrm>
            <a:off x="936928" y="691764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B3168B-13B2-1E05-0003-422FB3863B0E}"/>
              </a:ext>
            </a:extLst>
          </p:cNvPr>
          <p:cNvSpPr/>
          <p:nvPr/>
        </p:nvSpPr>
        <p:spPr>
          <a:xfrm>
            <a:off x="4214139" y="2151809"/>
            <a:ext cx="3763722" cy="2554383"/>
          </a:xfrm>
          <a:prstGeom prst="roundRect">
            <a:avLst>
              <a:gd name="adj" fmla="val 10340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A375A-22FB-044C-DF84-F9455B839F50}"/>
              </a:ext>
            </a:extLst>
          </p:cNvPr>
          <p:cNvSpPr txBox="1"/>
          <p:nvPr/>
        </p:nvSpPr>
        <p:spPr>
          <a:xfrm>
            <a:off x="4779010" y="3059359"/>
            <a:ext cx="263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Univers Light" panose="020B0403020202020204" pitchFamily="34" charset="0"/>
              </a:rPr>
              <a:t>Confirm remove plan:</a:t>
            </a:r>
            <a:endParaRPr lang="en-GB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E04CB9-BF1E-FA6C-D3D2-B97789C0E1B6}"/>
              </a:ext>
            </a:extLst>
          </p:cNvPr>
          <p:cNvSpPr txBox="1"/>
          <p:nvPr/>
        </p:nvSpPr>
        <p:spPr>
          <a:xfrm>
            <a:off x="5792060" y="2475199"/>
            <a:ext cx="607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Univers" panose="020B0503020202020204" pitchFamily="34" charset="0"/>
              </a:rPr>
              <a:t>ⓘ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072390F-6F64-8F9D-E3BA-445071C4D9D0}"/>
              </a:ext>
            </a:extLst>
          </p:cNvPr>
          <p:cNvSpPr/>
          <p:nvPr/>
        </p:nvSpPr>
        <p:spPr>
          <a:xfrm>
            <a:off x="4580140" y="3459190"/>
            <a:ext cx="312892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9F54F8-9097-3534-26C9-ECFA02237C96}"/>
              </a:ext>
            </a:extLst>
          </p:cNvPr>
          <p:cNvSpPr txBox="1"/>
          <p:nvPr/>
        </p:nvSpPr>
        <p:spPr>
          <a:xfrm>
            <a:off x="4790262" y="3497094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</a:t>
            </a:r>
            <a:endParaRPr lang="en-GB" sz="11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E1E05-5613-90B4-D7B2-0AC630A69948}"/>
              </a:ext>
            </a:extLst>
          </p:cNvPr>
          <p:cNvSpPr txBox="1"/>
          <p:nvPr/>
        </p:nvSpPr>
        <p:spPr>
          <a:xfrm>
            <a:off x="4790262" y="369476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2" name="Rounded Rectangle 31">
            <a:hlinkClick r:id="rId25" action="ppaction://hlinksldjump"/>
            <a:extLst>
              <a:ext uri="{FF2B5EF4-FFF2-40B4-BE49-F238E27FC236}">
                <a16:creationId xmlns:a16="http://schemas.microsoft.com/office/drawing/2014/main" id="{E9AEA8EB-B1B5-F665-8AC2-2C118085CA1D}"/>
              </a:ext>
            </a:extLst>
          </p:cNvPr>
          <p:cNvSpPr/>
          <p:nvPr/>
        </p:nvSpPr>
        <p:spPr>
          <a:xfrm>
            <a:off x="6281221" y="4148986"/>
            <a:ext cx="1078528" cy="36512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     Confirm</a:t>
            </a:r>
          </a:p>
        </p:txBody>
      </p:sp>
      <p:pic>
        <p:nvPicPr>
          <p:cNvPr id="33" name="Graphic 32">
            <a:hlinkClick r:id="rId25" action="ppaction://hlinksldjump"/>
            <a:extLst>
              <a:ext uri="{FF2B5EF4-FFF2-40B4-BE49-F238E27FC236}">
                <a16:creationId xmlns:a16="http://schemas.microsoft.com/office/drawing/2014/main" id="{3730AA0C-7491-34A2-A423-B3F0F3B9970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6459601" y="4257571"/>
            <a:ext cx="146057" cy="146057"/>
          </a:xfrm>
          <a:prstGeom prst="rect">
            <a:avLst/>
          </a:prstGeom>
        </p:spPr>
      </p:pic>
      <p:grpSp>
        <p:nvGrpSpPr>
          <p:cNvPr id="28672" name="Group 28671">
            <a:extLst>
              <a:ext uri="{FF2B5EF4-FFF2-40B4-BE49-F238E27FC236}">
                <a16:creationId xmlns:a16="http://schemas.microsoft.com/office/drawing/2014/main" id="{3DD33ED9-C945-0E62-35A5-33E12727666A}"/>
              </a:ext>
            </a:extLst>
          </p:cNvPr>
          <p:cNvGrpSpPr/>
          <p:nvPr/>
        </p:nvGrpSpPr>
        <p:grpSpPr>
          <a:xfrm>
            <a:off x="4864966" y="4148986"/>
            <a:ext cx="1078528" cy="365125"/>
            <a:chOff x="4864966" y="4148986"/>
            <a:chExt cx="1078528" cy="365125"/>
          </a:xfrm>
        </p:grpSpPr>
        <p:sp>
          <p:nvSpPr>
            <p:cNvPr id="28673" name="Rounded Rectangle 28672">
              <a:hlinkClick r:id="rId28" action="ppaction://hlinksldjump"/>
              <a:extLst>
                <a:ext uri="{FF2B5EF4-FFF2-40B4-BE49-F238E27FC236}">
                  <a16:creationId xmlns:a16="http://schemas.microsoft.com/office/drawing/2014/main" id="{9E2319AF-3E9F-8131-F9FB-230B199B262C}"/>
                </a:ext>
              </a:extLst>
            </p:cNvPr>
            <p:cNvSpPr/>
            <p:nvPr/>
          </p:nvSpPr>
          <p:spPr>
            <a:xfrm>
              <a:off x="4864966" y="4148986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172"/>
              </a:schemeClr>
            </a:solidFill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</a:t>
              </a:r>
              <a:r>
                <a:rPr lang="en-GB" sz="12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Cancel</a:t>
              </a:r>
            </a:p>
          </p:txBody>
        </p:sp>
        <p:pic>
          <p:nvPicPr>
            <p:cNvPr id="28674" name="Picture 2">
              <a:hlinkClick r:id="rId28" action="ppaction://hlinksldjump"/>
              <a:extLst>
                <a:ext uri="{FF2B5EF4-FFF2-40B4-BE49-F238E27FC236}">
                  <a16:creationId xmlns:a16="http://schemas.microsoft.com/office/drawing/2014/main" id="{EB1D4A76-2127-AF99-A122-1224245BB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4963070" y="4180479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683" name="Rounded Rectangle 28682">
            <a:hlinkClick r:id="rId28" action="ppaction://hlinksldjump"/>
            <a:extLst>
              <a:ext uri="{FF2B5EF4-FFF2-40B4-BE49-F238E27FC236}">
                <a16:creationId xmlns:a16="http://schemas.microsoft.com/office/drawing/2014/main" id="{3AE11CC9-C92E-0788-F42A-6DE3AEA909F6}"/>
              </a:ext>
            </a:extLst>
          </p:cNvPr>
          <p:cNvSpPr/>
          <p:nvPr/>
        </p:nvSpPr>
        <p:spPr>
          <a:xfrm>
            <a:off x="7371262" y="2226920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4" name="TextBox 28683">
            <a:hlinkClick r:id="rId28" action="ppaction://hlinksldjump"/>
            <a:extLst>
              <a:ext uri="{FF2B5EF4-FFF2-40B4-BE49-F238E27FC236}">
                <a16:creationId xmlns:a16="http://schemas.microsoft.com/office/drawing/2014/main" id="{C2F5B79E-7894-CDAB-C15A-B79984284010}"/>
              </a:ext>
            </a:extLst>
          </p:cNvPr>
          <p:cNvSpPr txBox="1"/>
          <p:nvPr/>
        </p:nvSpPr>
        <p:spPr>
          <a:xfrm>
            <a:off x="7379013" y="2439355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28690" name="Picture 2">
            <a:hlinkClick r:id="rId28" action="ppaction://hlinksldjump"/>
            <a:extLst>
              <a:ext uri="{FF2B5EF4-FFF2-40B4-BE49-F238E27FC236}">
                <a16:creationId xmlns:a16="http://schemas.microsoft.com/office/drawing/2014/main" id="{739B15CC-39E9-03D8-96F8-7B2E429A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7481432" y="22350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91" name="Chord 28690">
            <a:extLst>
              <a:ext uri="{FF2B5EF4-FFF2-40B4-BE49-F238E27FC236}">
                <a16:creationId xmlns:a16="http://schemas.microsoft.com/office/drawing/2014/main" id="{73AA2654-451B-9A00-B756-5C87B8C2178D}"/>
              </a:ext>
            </a:extLst>
          </p:cNvPr>
          <p:cNvSpPr/>
          <p:nvPr/>
        </p:nvSpPr>
        <p:spPr>
          <a:xfrm rot="5400000">
            <a:off x="4591090" y="347072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9" name="Rounded Rectangle 28698">
            <a:hlinkClick r:id="rId31" action="ppaction://hlinksldjump"/>
            <a:extLst>
              <a:ext uri="{FF2B5EF4-FFF2-40B4-BE49-F238E27FC236}">
                <a16:creationId xmlns:a16="http://schemas.microsoft.com/office/drawing/2014/main" id="{7E212C6F-D0B7-E137-0A72-863CCCBAE7EF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00" name="TextBox 28699">
            <a:hlinkClick r:id="rId31" action="ppaction://hlinksldjump"/>
            <a:extLst>
              <a:ext uri="{FF2B5EF4-FFF2-40B4-BE49-F238E27FC236}">
                <a16:creationId xmlns:a16="http://schemas.microsoft.com/office/drawing/2014/main" id="{12759A2B-27DB-50DF-6C2E-D529D8136786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706" name="Picture 8">
            <a:hlinkClick r:id="rId31" action="ppaction://hlinksldjump"/>
            <a:extLst>
              <a:ext uri="{FF2B5EF4-FFF2-40B4-BE49-F238E27FC236}">
                <a16:creationId xmlns:a16="http://schemas.microsoft.com/office/drawing/2014/main" id="{20EA77D5-B572-1857-47A1-EB67C1CB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4" name="Rounded Rectangle 28713">
            <a:hlinkClick r:id="rId33" action="ppaction://hlinksldjump"/>
            <a:extLst>
              <a:ext uri="{FF2B5EF4-FFF2-40B4-BE49-F238E27FC236}">
                <a16:creationId xmlns:a16="http://schemas.microsoft.com/office/drawing/2014/main" id="{3F1BEE4F-F6B3-C259-E28D-1DE4673B9FD8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15" name="TextBox 28714">
            <a:hlinkClick r:id="rId33" action="ppaction://hlinksldjump"/>
            <a:extLst>
              <a:ext uri="{FF2B5EF4-FFF2-40B4-BE49-F238E27FC236}">
                <a16:creationId xmlns:a16="http://schemas.microsoft.com/office/drawing/2014/main" id="{49851BA8-1500-F173-F0B8-3BD987F5B378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716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D5A69075-1D97-28F8-E267-7D134FC04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796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39BD31-DAC9-9117-D17B-FA192933F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9DE1B11-A867-FAC0-C92A-6FFFDDEB6438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F601639-F039-DC13-DC2B-DCD7BECF380E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2498CB56-E930-3C49-75CD-8F3863FFD71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D818BC-8EE6-B11F-79B6-3AC2FC07ECED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6046F0-702C-3DB8-C25A-5536518D766B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7D657-06EA-3F76-E697-FB31E766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605A60-90AA-10C3-5280-0CA00DBB38FD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6D4AE6-EAFE-02AA-4E9D-A0711D03468F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EACD500D-6F83-5919-3A0C-FE4FD59F38E0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2FD5EF40-B58D-F93E-5858-C8FB907ED3AB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38409DCA-2604-084D-515C-44DD1026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34F4FD99-2A83-8298-C6E3-84ECF488A49E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A8E3C3F7-1344-2153-A0D6-47BA72D694BA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9AD4FBDA-0F7B-495A-E1A0-248744B4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54239A8-174E-4212-7848-E52860BF980D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3F8A0C-90BD-FB34-D13B-0CC03CA1D04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6C28A4-2BB6-8789-E6C3-B9ABD6FC37B9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8B1372-4AE7-6C87-FD67-F20EE2EA30C6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D0A2202B-6B0A-357D-4A9B-C9DFCA0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CB223AFE-9931-67BF-FC4D-1F3D370AAA9B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DD18F117-8C1A-C15B-2B10-BB27F03F3217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0153578B-78FF-1800-3B28-A97F9DACC516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2A1AF811-7498-7B65-5220-7CBE62606241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9FF24FB1-8EF7-6C58-9E45-3E234D3FBFB5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F9D82E-30F6-6993-F4FF-D2C0120BA8D3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2D0D451-66C8-386F-DBAF-0830D3A4776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FD7A4B40-AF71-99BD-E888-0EF88906F71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8C23E976-4353-5880-8A50-22EFA09AE6B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E6FD3B-ED45-4A58-C0FF-DE26AF5AD69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22A52E-5D3C-6D3D-7E76-2102B5E2F44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A4695E0-9667-CA09-9946-9FBCCDE1885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36901B-2764-1E9A-6608-071E1323CA8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C37BAA40-71C7-35B0-8C22-C36912310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373F0A7-3590-680D-3E12-A8D751B744ED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45651C69-9F23-C7A9-E997-622BFB4471D1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AC63F928-4118-6842-403E-C0ABE2808542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99E2FF9-4DEC-2D85-FDAD-ACC766257CB2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2374B6-8215-1213-D320-6E625316A986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98D6F9C-0B9C-DDD3-D5BB-2248EECF1F3B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C59818-6024-3DCE-F9FD-79D63F014418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3F1A8A8A-755C-5E78-8BBE-45D1ED10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C7B1634-1A34-3F3B-338D-713F5D7715C8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BD4190B1-6EDB-10E4-98E6-56E9B84F049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0C277AA8-497A-434B-8E1D-80213BB7A0A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83E1F084-3FD3-BD62-FB5E-FFEB61192B1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04F1A857-0348-1688-261A-C99D71F9CD8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EDE3E15D-3B82-05B4-EF4C-462C3047E3B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A314705E-B0BE-733C-5E7A-5A707D3236F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75186323-E955-2402-43E6-003DFCD96AF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3320EE83-316C-8E15-F36A-55CBCE2A6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E1605F57-C385-02F1-6BB8-FA3B32B97FEC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B3AC881-E116-5CD7-A8EB-6E204C750DA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D3CB0C65-FF02-326A-5DA1-0371B6F36A7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8B4F36DE-F3FC-E11A-5E4B-953E8F2CF7A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B1BEC6C1-EB07-B441-3B94-7ED7B90676B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D8087955-82D2-03C9-2192-F7B0948D1F6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C87336AD-2655-0035-B654-F3C292EDA25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DFD626D9-E6C2-EE25-ADC8-BAA670226AF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33C5E8E8-BDD3-BC5B-D94E-53C592C6AF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456A2E44-18A7-34DE-AD8F-B31EECFC9CDB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0390384B-F814-225F-3E5F-AD4398EA6AE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A101F5E0-5D1E-60AE-0E34-A570E4CEE22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2B705BCA-22CD-4CC7-5372-5AE205A8E36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49D18663-F8B7-97A7-88F7-32855048FDB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038D64DB-B721-0DAB-70A4-3B75537912D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D5C87904-BCA3-1464-0582-A730BD04BF5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EA62D01B-7E42-9AD2-3EA4-CF9181A3E04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0C4A60B4-8180-8146-7508-C47E0FBF3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D8785FED-7AC0-6BE7-0E46-27B36D1B4EFA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4A5FBB77-6C63-250C-96EA-AC2062DF715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0CDD3A76-1F48-1954-0AC1-C5B30E1B64E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357198ED-7CF1-34BA-D0D8-633E75361FC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8356C058-2FB9-64F2-EF55-1D46DA58689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91DCEB21-9636-E696-9445-3BC4E87F2F6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1C92E130-4943-B997-A9B6-2F65D97A270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BF9D348B-0D8A-817F-7F51-EEA49283F10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E3D58F18-5E66-0C76-8960-29252D537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2418266-FD91-44A1-97C9-D7AB94131621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B8DB19D3-A661-E908-5A96-6468890F403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1E5FC1ED-EA0D-CA62-B0C0-7DCD5F40BA4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283FBA09-DA8D-A617-8077-95DD6165881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1CF8CB52-2F21-5034-69B9-F81D392AA88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4D778646-DD49-5A08-2EFA-59C0331EE28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AEA0837E-9709-B7F8-355F-6CDB12041D2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EAC609BE-1FBF-FDA7-19D2-622AD19D992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3FE0828F-3759-372F-E279-6AFD6AF02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4A39B5A4-9EE4-F7D3-9F88-6AA5C45D146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E8DAF281-6351-8119-10B2-1D92DCBDB44D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250B5AE8-EAD7-2CBE-709D-95C10B1619E6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4" action="ppaction://hlinksldjump"/>
            <a:extLst>
              <a:ext uri="{FF2B5EF4-FFF2-40B4-BE49-F238E27FC236}">
                <a16:creationId xmlns:a16="http://schemas.microsoft.com/office/drawing/2014/main" id="{57976993-AF10-62CF-A8D6-E16216A5ED24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4" action="ppaction://hlinksldjump"/>
            <a:extLst>
              <a:ext uri="{FF2B5EF4-FFF2-40B4-BE49-F238E27FC236}">
                <a16:creationId xmlns:a16="http://schemas.microsoft.com/office/drawing/2014/main" id="{C4E40543-28F9-4342-2616-59774C53904F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8C33B36A-D008-5FE2-B47B-20285197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6" action="ppaction://hlinksldjump"/>
            <a:extLst>
              <a:ext uri="{FF2B5EF4-FFF2-40B4-BE49-F238E27FC236}">
                <a16:creationId xmlns:a16="http://schemas.microsoft.com/office/drawing/2014/main" id="{C919CCC5-916E-C0A3-AD2C-5B701FFA6E9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6" action="ppaction://hlinksldjump"/>
            <a:extLst>
              <a:ext uri="{FF2B5EF4-FFF2-40B4-BE49-F238E27FC236}">
                <a16:creationId xmlns:a16="http://schemas.microsoft.com/office/drawing/2014/main" id="{EBCAE3B3-A52A-607B-057A-1FDE99F1B943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9BF3C073-2C93-E891-99F5-E92F1A5BC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65089EF3-238A-BCF3-C4C7-ED7EB8B26899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2C3C8923-A611-65E0-FE58-963DAACCDF0E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051B3F71-12AB-6D1C-649C-6DE4B5D6C7A5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D0F1A42A-44B9-2858-B465-B82324E44DDD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ADE414BA-E247-853D-3256-040DC1DEF08B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E0E5C3C6-F73A-63FE-4504-4D047DC68CB2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B18D0A87-6D25-AF85-AF51-7A28E0BDE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A192E6-45F2-65CC-04A4-A2E10BDA11CC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EB53EA2-0EA4-4F94-77CE-7C073E3E1091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8" action="ppaction://hlinksldjump"/>
            <a:extLst>
              <a:ext uri="{FF2B5EF4-FFF2-40B4-BE49-F238E27FC236}">
                <a16:creationId xmlns:a16="http://schemas.microsoft.com/office/drawing/2014/main" id="{6D530C9B-682E-F36C-8F7F-7CA6B4609DB3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8" action="ppaction://hlinksldjump"/>
            <a:extLst>
              <a:ext uri="{FF2B5EF4-FFF2-40B4-BE49-F238E27FC236}">
                <a16:creationId xmlns:a16="http://schemas.microsoft.com/office/drawing/2014/main" id="{05F4D7E3-B93E-DBA6-D770-A6D4CE51EBC2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E27F47BC-8E15-44CC-977C-337727C7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A193417B-383F-BD12-169C-F3F9FD2A0290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ECF709E-EA1A-7A73-6847-2C878149D914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AC7CD6-9D03-CD45-1641-94DE5B31D87F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550D7-DB2E-CBB4-DF7C-71DB7F61F87B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A6A2B95-676B-4746-60C0-539560504CAE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472516-8BA4-798F-5AF7-A43DF1545110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BFB4B1FC-58E5-9905-AB2A-449692431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FA17C99A-3FAE-554D-DFA8-4CFC761DAD0F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039932F0-1CD6-84CD-2A39-69C57AE14552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675802D-D580-3C34-AB9E-99EF8A281E46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07DB32-4F92-521E-8843-4B16F323F122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B33392-F713-685C-ADB6-5C86EE1FCFC0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5C4F71C3-F138-A8C2-8580-9CFE39A6287F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A23A146B-8AAC-A329-438C-F3F4B3F2EB3F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D5BD713F-BD01-A0AF-1674-84C6B6E88834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5D34ED-208D-E8DF-48BA-AE35EFFBAC0D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74287735-2E63-FEDB-DA8F-24476885E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CF9C2F1F-0C9B-D5D6-EFB1-79AC1457AE1E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0365E014-3FA1-3F06-AD2B-15FF5461B089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6EFFD499-A5CB-C819-E61B-C6A9758E8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7833A182-3325-DA82-76E9-76677497C794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D1FBA04B-73B5-E068-7191-2ACC34B61CE8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6F6EA217-A667-3447-32E1-8CDC7125D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89CD05A9-911D-8AF3-EBC9-CCE8DF97DF3B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887188FA-8084-2989-04BC-D21A0BE080AC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16C234EF-9D7F-590C-E711-B296C7BB0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D1585D94-4553-2417-B20D-11C91970EEA3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0D8F77A7-D274-1D53-9AC9-E54DDC990884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1F438BC5-7BB6-35CD-B533-54D500DD9F1A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DDB0CD41-79A3-48B8-343D-BD41DE1EABFC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78398E8D-802C-3505-80BF-BDBABB894E68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31D5854D-1522-F67F-49B8-0C750B044B68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6A4DDE9A-E61C-F721-9760-105DD27B0086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84146902-F197-F370-DC4E-66DA51A11C71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0108ABC2-96D4-8BBF-665E-DA2076190340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0 min</a:t>
            </a:r>
          </a:p>
        </p:txBody>
      </p:sp>
      <p:sp>
        <p:nvSpPr>
          <p:cNvPr id="6" name="Rounded Rectangle 5">
            <a:hlinkClick r:id="rId24" action="ppaction://hlinksldjump"/>
            <a:extLst>
              <a:ext uri="{FF2B5EF4-FFF2-40B4-BE49-F238E27FC236}">
                <a16:creationId xmlns:a16="http://schemas.microsoft.com/office/drawing/2014/main" id="{202AB5CD-414B-2582-749C-9F9EEF9FA52B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hlinkClick r:id="rId24" action="ppaction://hlinksldjump"/>
            <a:extLst>
              <a:ext uri="{FF2B5EF4-FFF2-40B4-BE49-F238E27FC236}">
                <a16:creationId xmlns:a16="http://schemas.microsoft.com/office/drawing/2014/main" id="{2055FA3D-6C36-A56B-36F8-6DC30A5C21BE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0" name="Picture 8">
            <a:hlinkClick r:id="rId24" action="ppaction://hlinksldjump"/>
            <a:extLst>
              <a:ext uri="{FF2B5EF4-FFF2-40B4-BE49-F238E27FC236}">
                <a16:creationId xmlns:a16="http://schemas.microsoft.com/office/drawing/2014/main" id="{B4AE5988-C54A-ED50-8F51-B4696B193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>
            <a:hlinkClick r:id="rId26" action="ppaction://hlinksldjump"/>
            <a:extLst>
              <a:ext uri="{FF2B5EF4-FFF2-40B4-BE49-F238E27FC236}">
                <a16:creationId xmlns:a16="http://schemas.microsoft.com/office/drawing/2014/main" id="{ED6043FC-5505-2417-03FD-5F941F07BEB2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" name="TextBox 30">
            <a:hlinkClick r:id="rId26" action="ppaction://hlinksldjump"/>
            <a:extLst>
              <a:ext uri="{FF2B5EF4-FFF2-40B4-BE49-F238E27FC236}">
                <a16:creationId xmlns:a16="http://schemas.microsoft.com/office/drawing/2014/main" id="{EC8B807E-2EDF-B08C-B511-A24D302C1725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2" name="Picture 18">
            <a:hlinkClick r:id="rId26" action="ppaction://hlinksldjump"/>
            <a:extLst>
              <a:ext uri="{FF2B5EF4-FFF2-40B4-BE49-F238E27FC236}">
                <a16:creationId xmlns:a16="http://schemas.microsoft.com/office/drawing/2014/main" id="{87C89312-1194-FFD1-E060-6439957D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148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90F2D-F12D-C738-DE17-35B72C13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239820-F4DE-794A-ACD9-4FBDF1BCF65C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3B586EE-05EA-9038-948A-E95D7878BAA6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3BAA7F7B-7E03-61E7-52FA-7FC5991694EF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CB97603-8B7D-096C-AD46-809B50DBEB99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74D53B-CA34-4DF4-6418-67B3DCCBC280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97C6F-FF4E-4C50-E817-94A8D304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61FDE83-0239-B0AC-CBCB-859628DFC6B7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186A41-28CE-595C-7A92-BB538E697F68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F6939338-E953-3372-01A4-2EB7C9C7435F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41FDA953-E381-9BA7-80D3-FD78E4116EE0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AADFE9C5-A271-E014-3B78-C363D4BD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3CE15CBA-2309-D92A-6F62-CAD3BB2A7F3B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99CC76C9-38CC-577E-F73D-2836F7F71651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03973796-9043-2C27-ADEC-E889F253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6F7F969-DFAA-4B87-9AC7-EB40CD19ACE3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9989DF-B32C-DA0B-706A-2BD92917EAC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2C5985-85F4-887A-85CB-FE2CBD4F4A0E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95B25AE-69FB-00F4-D498-98189E17DFE8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E4D624-53AA-FB13-58B7-FCE178C2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EC14634F-CEDC-A958-5C0B-17E33BD0D6D6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0094DC02-F02D-7D60-91B1-C920C215A765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1B0D5770-34E2-B9EA-0AD1-C3907074E0F3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66A7355F-C281-D137-BEE6-7F786D3C8F76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FB977C87-9DC9-9205-2DF3-4B7A283132AF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C750382-2486-8356-5E4D-B3ED8AA5E4BE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C6BB34-FDC9-0790-1A3D-1A259B56E5E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EC2418B-1799-5E5C-7A82-EEFD0830E69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4E803025-B803-70D7-4F03-FF66B8FD48D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C979EF-F76D-416B-3B69-A6711FED31D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04541F-7E1D-80A3-11D9-AD7556B69E16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1E64BA8C-CB54-87C9-046C-B6F7DD05030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F41E1A-8DCE-7328-B562-317FEF30143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4F30DD16-DACD-8F62-89B0-022E32AF3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24626E4-8AB6-D09A-5D7E-DEF929F6FB4D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AF6206F-C8E8-C43B-D640-93917A8E3CF1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F6BC93E2-9A97-6BCA-4B10-1EAA526C98B4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199B0EA-8B69-3993-FC98-2E2D889B656B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8A5C7E-BDFE-78AE-8BDB-C8102532438B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42ADEBA3-2846-F73C-CF19-F69F17B73281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DE69D84A-29EC-EA0F-AC29-9C70F3D50F2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28440426-6926-5DF9-A9CB-14D30D13E8A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DD112E6E-B400-9184-7479-0B56AAAD8F6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AC2BC6BA-43AB-FAC6-D599-CCCC2C27052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CF657CAD-8B28-1A21-CB18-0F4874FC842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B299C8C3-F82F-9796-E57A-90D0D2EAC5E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583F1AD9-4A03-9BAB-87CA-B9FA348BAB8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5E21E7C2-0B7A-9B6C-8503-7BF48C03B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39A8957B-22DA-44A4-3125-EE14CBFAEF27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DEDE6ADB-6558-5DA4-FEE8-4AEBD994C04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ECBA7476-C409-F234-E4A3-C0904AE5872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C957B87A-0CED-F011-A952-FFE3AC5D307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B095DFDE-A8B3-9413-FBD8-6B317EDF8CC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27F12125-6EA7-DE04-CE6D-B43113BDF16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E124A831-2D47-EF54-5D5E-257EF5A3813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5972CE52-E051-47EC-724C-F13B64DD6A4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BD3FFBC4-CC1B-83A4-D2B1-CF27201DB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D327344-ABBA-B333-208C-845F3543811B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7901D468-CFD0-08F0-87E2-7BD197F6196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C1C9728C-82A7-A5AE-8187-95FCA6A3616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4858D65C-05A1-90F6-EB46-521734A338E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AEB6D40D-5C2E-FBE9-8663-C68616D8303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15B0BCC-07F0-8DEF-0D7F-5B69F494779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D050D644-D2C5-2288-0367-12095C8BB2B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C5D5388-1A12-6280-4156-3F2D93A15CA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4FCB7D07-147B-3AC8-CDEE-B33D05DFC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18A9985F-6B63-8870-E9ED-0080936A2414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53D2C070-4136-4447-E2B9-94DB121AF57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3B648D35-72B3-98C3-8569-9D546DAAA99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41AA8524-4713-9773-BB78-7DFA3C935D1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D4C1825F-0BDE-57A5-76C6-5C946718690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174E7F8C-341E-A0E7-ED36-2D67C8E1665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4497E9EC-2341-085E-78A7-C679071E78D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FC327574-448B-DD62-30D3-B8AB3BFC9C9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CC157575-27E0-DF00-7FAE-309154585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284D6BD-1E8C-FBF5-F765-91260053A75C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2FA28415-53AC-43AB-297A-08EDABFF91C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4522158D-586A-4C96-0282-92108440403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6B8AD11E-FECD-7BF9-2C33-7DA92A1F038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C87B93C5-1616-319C-9127-6B6F2BAE93A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AD9FD74A-3C08-4042-947B-FF692768A2E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D5601A67-C03E-BFB2-929F-FCAFDDFF3F1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24BA5FC3-EAD8-84FA-A658-E45329C0107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93AB6BBB-2932-E558-5E8E-55500977E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C61EBA66-7660-5265-ECE3-842C9C59C01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14FA2422-3022-EADF-A440-DD5E81981DA4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DF37337A-E224-0E7F-DBAB-110D5C281208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4" action="ppaction://hlinksldjump"/>
            <a:extLst>
              <a:ext uri="{FF2B5EF4-FFF2-40B4-BE49-F238E27FC236}">
                <a16:creationId xmlns:a16="http://schemas.microsoft.com/office/drawing/2014/main" id="{5DAA081B-8D31-57CE-5063-5A8C2B93D2AE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4" action="ppaction://hlinksldjump"/>
            <a:extLst>
              <a:ext uri="{FF2B5EF4-FFF2-40B4-BE49-F238E27FC236}">
                <a16:creationId xmlns:a16="http://schemas.microsoft.com/office/drawing/2014/main" id="{2C5A6793-4A3E-E143-B96E-A98734933526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CAB816B0-E6E7-FA1B-E696-8821EBCD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6" action="ppaction://hlinksldjump"/>
            <a:extLst>
              <a:ext uri="{FF2B5EF4-FFF2-40B4-BE49-F238E27FC236}">
                <a16:creationId xmlns:a16="http://schemas.microsoft.com/office/drawing/2014/main" id="{C8F3A25B-8BF8-6835-7E18-43358A496AB9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6" action="ppaction://hlinksldjump"/>
            <a:extLst>
              <a:ext uri="{FF2B5EF4-FFF2-40B4-BE49-F238E27FC236}">
                <a16:creationId xmlns:a16="http://schemas.microsoft.com/office/drawing/2014/main" id="{096BD70E-CB69-A05B-0BC6-5405DFD5E962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D879113B-1C1D-D785-1FB7-36043AF1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A8364C29-27FC-C84A-3DD0-0CBD03F8C0BB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ECD1FED8-DAA6-5C17-62B8-AF4DC729BEC8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EC1F8F35-5931-AFC3-E89A-BC094B1CBDF2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CD4EEF3D-5799-DD00-3397-4706BD65313D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AB8CF53D-890F-2098-1646-D1E5189B123C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3062EB79-346A-5899-580C-F21FE253AB3D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FE0022B8-1946-86A0-2B80-42B0064A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D5CF66-42AE-1B21-CF19-FC923A87D3E6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57E161-4CF2-0F3A-EE43-13EED466EAE5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8" action="ppaction://hlinksldjump"/>
            <a:extLst>
              <a:ext uri="{FF2B5EF4-FFF2-40B4-BE49-F238E27FC236}">
                <a16:creationId xmlns:a16="http://schemas.microsoft.com/office/drawing/2014/main" id="{0E97B6EC-8C19-4BC9-3615-1667CD9B0DBF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8" action="ppaction://hlinksldjump"/>
            <a:extLst>
              <a:ext uri="{FF2B5EF4-FFF2-40B4-BE49-F238E27FC236}">
                <a16:creationId xmlns:a16="http://schemas.microsoft.com/office/drawing/2014/main" id="{11A125A1-CFCA-84DD-DE32-EB993E0508E7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9EBF0092-FE3D-B1AF-A986-A91BB96B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6CE19862-0765-3FC5-92CE-4FB986A860AD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E00CEE10-6ECD-BE24-CE55-83E65F1C4098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2704E9-373E-5257-081F-11EB48A1A647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D7AB78-1ABE-BF8D-CA30-8997109510AB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E6AF21A-00D1-DC85-92C6-8BCE90C4AA32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F48209-3123-9F5E-CAEB-115092436265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DBD4B09-67EE-4ED5-D342-254F92F0C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A88F59B7-9ED5-685D-4CDF-7B2F61029917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E2F2A5F2-9E63-4650-813B-734E382CDDF4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93B1461-3234-BB98-949F-033EE64C43FF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BAD424-B1B5-5CBA-7C38-06851FD5E967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392D60-A459-FF2A-A480-1396E939FBE0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6CE64401-676F-72D5-43B1-1D3A4A46F5D2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BE088EFE-7D06-A5DF-CCB6-14C3C0100990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C99F5C01-A2DB-AF3C-6DC8-BA94FB9CBBE0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FBE84E7-6503-91F9-A88C-1FEF36DD362B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5933EEEC-2CD7-10C6-CF19-AC113A6B0E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F84676A9-8B9A-FA89-B341-55F72D9EB4BC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920FA23F-A6CE-00E4-5C8A-95CC657D3576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1A315A33-EAC9-3B6C-D91B-F8C43B61A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6C291744-8704-0265-934F-9BE263B2BDB5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3E355FC0-0A88-AA81-A8CC-2907CA917C79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1AF2E419-0BDB-A137-9C6C-5012EC682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9FD3275A-8EFF-37E3-F900-419733BBE9C3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F35FA976-BB54-D0CE-48C2-C4B7DBD1C2CD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C3885C8A-A287-EE8B-A841-43A23119D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71556ECB-72C6-F1F5-4C71-39117E5A1C02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90D0A59B-EEA1-AD47-9A60-85E6DFDDA3E9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E31C978E-3CC0-EC53-0482-B31079214FDB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3B1D570C-D9EE-C290-6EB7-35A2AA952EE8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B881DB6A-8E91-D882-7DF1-27560AA73F1A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0D83C530-8C2D-8AC9-3784-7FEA6DC2B871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810548C2-D506-1954-7B1E-499D1DC2EC74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BECDD61A-8EDD-03F4-2054-8EB6C022D553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E4B6CF9A-03F5-E02A-3B97-6ACB562F7C62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0 min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9345B0-E863-F435-3BB3-1D264DF4DD6E}"/>
              </a:ext>
            </a:extLst>
          </p:cNvPr>
          <p:cNvSpPr/>
          <p:nvPr/>
        </p:nvSpPr>
        <p:spPr>
          <a:xfrm>
            <a:off x="4647793" y="543706"/>
            <a:ext cx="2896415" cy="4878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Activity removed – 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  <a:hlinkClick r:id="rId24" action="ppaction://hlinksldjump"/>
              </a:rPr>
              <a:t>Undo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</a:rPr>
              <a:t>?</a:t>
            </a:r>
          </a:p>
        </p:txBody>
      </p:sp>
      <p:sp>
        <p:nvSpPr>
          <p:cNvPr id="7" name="Rounded Rectangle 6">
            <a:hlinkClick r:id="rId25" action="ppaction://hlinksldjump"/>
            <a:extLst>
              <a:ext uri="{FF2B5EF4-FFF2-40B4-BE49-F238E27FC236}">
                <a16:creationId xmlns:a16="http://schemas.microsoft.com/office/drawing/2014/main" id="{99A87388-CA16-3C56-48A1-8D4FDA1FF5C6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" name="TextBox 19">
            <a:hlinkClick r:id="rId25" action="ppaction://hlinksldjump"/>
            <a:extLst>
              <a:ext uri="{FF2B5EF4-FFF2-40B4-BE49-F238E27FC236}">
                <a16:creationId xmlns:a16="http://schemas.microsoft.com/office/drawing/2014/main" id="{8CB4564C-E3B7-3BE1-8363-9F09B0121EED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1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89D3779C-9D00-8AB9-A857-174619DF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hlinkClick r:id="rId26" action="ppaction://hlinksldjump"/>
            <a:extLst>
              <a:ext uri="{FF2B5EF4-FFF2-40B4-BE49-F238E27FC236}">
                <a16:creationId xmlns:a16="http://schemas.microsoft.com/office/drawing/2014/main" id="{99768CAB-4389-6C8D-C195-BD2CF4A9658E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5" name="TextBox 24">
            <a:hlinkClick r:id="rId26" action="ppaction://hlinksldjump"/>
            <a:extLst>
              <a:ext uri="{FF2B5EF4-FFF2-40B4-BE49-F238E27FC236}">
                <a16:creationId xmlns:a16="http://schemas.microsoft.com/office/drawing/2014/main" id="{D067A13B-5DDD-627F-2DA1-D85A4A40F882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" name="Picture 8">
            <a:hlinkClick r:id="rId26" action="ppaction://hlinksldjump"/>
            <a:extLst>
              <a:ext uri="{FF2B5EF4-FFF2-40B4-BE49-F238E27FC236}">
                <a16:creationId xmlns:a16="http://schemas.microsoft.com/office/drawing/2014/main" id="{C40FD41E-68BD-6326-5725-13DC56263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1">
            <a:hlinkClick r:id="rId28" action="ppaction://hlinksldjump"/>
            <a:extLst>
              <a:ext uri="{FF2B5EF4-FFF2-40B4-BE49-F238E27FC236}">
                <a16:creationId xmlns:a16="http://schemas.microsoft.com/office/drawing/2014/main" id="{08D2B450-43B1-B266-E455-AAEDF54F1B2C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3" name="TextBox 32">
            <a:hlinkClick r:id="rId28" action="ppaction://hlinksldjump"/>
            <a:extLst>
              <a:ext uri="{FF2B5EF4-FFF2-40B4-BE49-F238E27FC236}">
                <a16:creationId xmlns:a16="http://schemas.microsoft.com/office/drawing/2014/main" id="{C9173694-85D8-7CF7-2035-96C1FB3EC114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45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D11EFDCB-FD53-2210-A441-B0D69C88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89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DEEA3-1362-5B22-9D09-396E1820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BFFF37-3407-D55F-48E7-FF70EF7DFA54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C228357-5A28-03FC-D9A7-BAE7FB01F207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27540425-3638-F0D5-4098-EFAF5E02F124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62E8E7-10B1-CA6C-F0F7-BD35252B8014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CFAEED-3274-41B8-CCC9-E12E49FF0460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EB2D9-DA8B-683D-FA22-69B2FCE8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85FD29D-23EA-98A7-FF92-11A95591C378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ECF32A-0853-8A4D-0B2A-D0896D803AA5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D076F6B4-726B-1BB9-C4B8-88F3190ED86F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51FC930E-2BF3-31D9-47DB-AA4ADB8E2D87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D8D3905F-1B61-1403-1E09-F32371389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2511B70B-AE9C-13F5-A209-8E8E185E94FD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FEBC083F-BF6F-F792-A929-96285C75C90F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0671D02F-6776-048F-0F9E-2486A21E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9E7D88B-7D28-9FB0-DAB3-3FF8E6202640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E412EDC-B2CC-D7AB-5DAD-5C67E3069269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AA8B0B-A1A8-C4CE-510D-C4D495AA50EC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FE34913-4237-08D4-5F96-144BCF769A03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9AE0FCA5-36C8-5B1A-9A69-5C73D36EA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A5DCF255-C894-9C2B-7282-4BDF78877911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E908EA20-1B13-B60E-9A65-D3B41BAFF4ED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C84EBFF7-DEE9-71AA-1196-1B64F252BC15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E492AB96-15E6-D7FF-9998-9CA9644D7582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DCC24CC9-B979-693D-D29A-38A45A6F5436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2315C6-8770-CDE9-AE84-8360CB84A662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19356B0-E9AD-33CD-4E7B-A6B80B63BEE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5AE5ADF-DE48-481F-3B99-18F2FD43782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BCFDED8D-B6C6-29F3-B804-D390AF96266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7A8A02-7ACB-2F4A-8E3C-93FD6E517B6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2276F7-E944-4B6F-B028-4D71BF8FB9F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6A099AD-1A17-D8B5-545C-4E0FBB04E33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03379E-EC0E-A46A-F970-A3115BFF285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722961B2-79D2-C014-80C7-FEF6B440B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AE08DB0-7324-8FCC-553D-1C455A84CAA7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4B21E07-D9A5-3BEB-EF73-0576995BB7E0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6865447D-B979-C045-233E-515BE8CEC8C2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7063360-5C0F-CE4E-97F1-AB4E9B066B11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40E5F4-BAF9-2D2D-B73C-BBD798C471E3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hlinkClick r:id="rId13" action="ppaction://hlinksldjump"/>
            <a:extLst>
              <a:ext uri="{FF2B5EF4-FFF2-40B4-BE49-F238E27FC236}">
                <a16:creationId xmlns:a16="http://schemas.microsoft.com/office/drawing/2014/main" id="{82A77FE5-24AE-B27B-D9FD-DB0236EAA4F5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hlinkClick r:id="rId13" action="ppaction://hlinksldjump"/>
            <a:extLst>
              <a:ext uri="{FF2B5EF4-FFF2-40B4-BE49-F238E27FC236}">
                <a16:creationId xmlns:a16="http://schemas.microsoft.com/office/drawing/2014/main" id="{7066C00D-A187-04F7-2E1C-C8C9A77531F5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58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0C36A3B1-67D5-FC30-ED17-7A8657E6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8449572-35CA-56CE-FFA2-DC08C3B81615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52CB59AD-2318-3564-9B4E-3440EC1B3F1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12F199D4-FA95-7DD5-35EC-AE2A0594FF7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85EE91A9-D707-99B3-0F1D-FE8B7C2326E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44A6500-FB87-7782-2FDA-A6A0A1A0C97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BF691F80-0BFB-0823-B43E-382994FE7FA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EC3B422C-3B1B-F3F8-F9CC-E4CE5B85FA6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B2F6575-1109-9C0B-5B38-EF9D9DF96CB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4B861B2D-617C-0531-8899-5192C1C6AF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CE9707EA-E08E-E922-8451-A92CBB6A2C4E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4E6B064-3B74-6754-9947-874A1A46BB6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7ECFA287-392B-DFC4-604C-8ED5AEB2022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85C8FF04-3D3E-1DEC-F62F-F11A42FC39E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32963AA5-203F-D083-AE9A-94D07F5F3EE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BFEE355E-C103-0BC9-2C0C-CA26AFD151A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170A69D5-5557-A95B-4569-E8CE036EFC0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C0AAA3D2-BBB1-6305-38ED-B5F581E75B2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E2A67678-9E32-1362-9EE7-D9CB9E9AE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2E29BBB9-8DD6-E2B4-E2E9-073E2ABBD643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EEF09C24-5EEC-C051-A76F-9921EE51B7D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0169D32B-9681-FC99-7E5C-8F7F9493942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E728CEE8-1520-FBB4-FAFD-29B616A47DC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62E85955-A8E7-55BE-56B5-AAB89E331BB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841AD3EE-B41D-7360-8669-F60DF044C3D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1EE98F49-03DA-22EA-6E1C-D27B51BC332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29FCD255-05BA-274E-0FC0-4F22678AF77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C9F7EDA1-1622-1F15-C6B5-11BB260A4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2DF499EC-5417-D46D-E68E-999AD53D69E6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25BE76B9-BE02-86F7-B044-F3A8DABFAF8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2907D0E0-30D4-82C9-A6B7-CFD52DEF868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087B9BB5-B73B-6971-C07B-2F41FF9ECC8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8584704A-9BD7-6E13-EA75-D19922ECF93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A61507AC-D0B9-104B-F54D-C551AB1950D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34677471-48B2-3FBA-8385-9951BBE6077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7A8B4472-EB79-BC7F-E596-193323D71CD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6D676416-A718-391B-A002-D1C8982C5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89A1B28B-FC33-1EEB-DA32-408CA175816C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F4E65EAF-F18E-DB96-56B7-0F93AF133E0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D44E9230-7A42-AF5E-920A-8FA017C1FDF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FC670400-892B-BDF8-1B7A-92C1CF83CE5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86E375EA-27BC-2890-35E3-79E9BF627C8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6D748FFA-B293-6974-6BF9-E24D4D364CF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09DA57A5-CC16-9B42-BE5A-3739E85BEB2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C074382A-4E27-1559-F036-7EC74E4F6FE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9C0C76BC-BF4D-5EFC-35D9-F12717B03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7684BE1B-36D7-8C96-6482-B148C8F117C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7981157A-188A-84DB-BC2F-239CC26F5380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56ECDC84-07B3-7232-78B3-B0EF0AF633B6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5" action="ppaction://hlinksldjump"/>
            <a:extLst>
              <a:ext uri="{FF2B5EF4-FFF2-40B4-BE49-F238E27FC236}">
                <a16:creationId xmlns:a16="http://schemas.microsoft.com/office/drawing/2014/main" id="{79E535D2-4C05-23E0-D34B-7BA5E2941878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5" action="ppaction://hlinksldjump"/>
            <a:extLst>
              <a:ext uri="{FF2B5EF4-FFF2-40B4-BE49-F238E27FC236}">
                <a16:creationId xmlns:a16="http://schemas.microsoft.com/office/drawing/2014/main" id="{3DC83AC2-FBCC-2ED8-EC68-FC681B4DF4F8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5" action="ppaction://hlinksldjump"/>
            <a:extLst>
              <a:ext uri="{FF2B5EF4-FFF2-40B4-BE49-F238E27FC236}">
                <a16:creationId xmlns:a16="http://schemas.microsoft.com/office/drawing/2014/main" id="{58B9606B-4209-4AB0-3680-1D6BD7FCF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7" action="ppaction://hlinksldjump"/>
            <a:extLst>
              <a:ext uri="{FF2B5EF4-FFF2-40B4-BE49-F238E27FC236}">
                <a16:creationId xmlns:a16="http://schemas.microsoft.com/office/drawing/2014/main" id="{EBB7B5CC-268A-6BB7-1A75-70A796C84B62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7" action="ppaction://hlinksldjump"/>
            <a:extLst>
              <a:ext uri="{FF2B5EF4-FFF2-40B4-BE49-F238E27FC236}">
                <a16:creationId xmlns:a16="http://schemas.microsoft.com/office/drawing/2014/main" id="{C1F729EC-C216-6FCB-A238-150D72225AC3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90EBACF3-3DDB-8202-4E61-B3EEB1EF3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EAFB0E52-2D96-C39D-34FA-3D90F2DACA56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9DCB3632-6FE1-C8EF-1879-7B8F3DACF5F1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7F7FC77E-5736-7A40-BB64-2CC92E472208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B39616E2-4C2B-DED3-4356-D7BCF7BDBB5A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C0D71CCD-8079-3DCB-4D4E-434233B956D2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41EE46ED-85C9-E4D0-F734-78285CBE2017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9F0A9FE7-4F5E-BF0C-390A-3A07A2AF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A7231F-DEF0-3957-33BB-BB0C73AB9537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71F1609-9A4E-AFDF-11F7-826FCA5B0EAE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9" action="ppaction://hlinksldjump"/>
            <a:extLst>
              <a:ext uri="{FF2B5EF4-FFF2-40B4-BE49-F238E27FC236}">
                <a16:creationId xmlns:a16="http://schemas.microsoft.com/office/drawing/2014/main" id="{A2549634-D8A1-62B4-2EA5-8D42AA40A3E9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9" action="ppaction://hlinksldjump"/>
            <a:extLst>
              <a:ext uri="{FF2B5EF4-FFF2-40B4-BE49-F238E27FC236}">
                <a16:creationId xmlns:a16="http://schemas.microsoft.com/office/drawing/2014/main" id="{6CE7E059-A00E-3D45-77E9-07A971C92F09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5142CD0C-FB38-75F0-704A-D77D626E9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8ADCC2ED-F46D-EFE2-5106-50A9EAAD13CD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5C318CD-CD5C-A652-12DA-2FBB460F5416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30D971-D677-4330-CE84-C6684DF9774A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F59B0A-C274-E037-2F23-51F9B7756FC1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F012909-ED4C-80F7-BD61-D25D28B63133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1F3E5E-882E-BEB2-5EC4-CECFC5713E24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DAFAFA3A-9469-67A9-EEC1-177D5585F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9E1EEA07-C35A-7824-9986-EF437BADAC59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83CE3C37-A290-13C8-420C-2025BB4D3DDC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660DC7A-5B84-0B9B-740C-EC76061BD823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52704-66C7-987B-44C5-05642A13CC24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AA4C05-F3D6-8B12-5F37-D7EA48306293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B1B0756E-F546-5984-7E6F-E9C46E55A38A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7452C034-64A6-3415-C88D-39C491ACADE4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583B4952-7F34-1969-C89D-6DE096A40D10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36761F-E7AC-D657-CCCB-0696FCB896FF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98DB7A80-BA29-E1EB-03AD-E6B69A0181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43A4BD89-9DAD-8E00-F5E5-3F53A8D62AFB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BC50F937-2964-FCCA-1598-0FF528108622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B3DF30EE-1BAF-70D7-28FD-A90E0EB1B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0FDE88BB-9B0D-1FC4-D476-19CD819C321F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806F87AA-6AEA-689C-B434-BB5D6D54F37F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67738250-4F2D-99B8-D0F2-F3D1C2A92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4D8C86B7-1122-AD8E-E25C-6792813F59E4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D50B6828-8595-4C4D-112D-A0353C69D03D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15235D9B-C562-64CA-9529-83720CAEF7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D7195F34-7602-CF9C-9C2E-56F81666CC51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C32FB8AF-AA8F-F53F-25B1-C7D89B1D486F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48760C62-EC95-5020-B2FD-D4FBE5293EC0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A9AD9671-4A4A-0D37-4C8D-418743CAFAEE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3FDA68F7-F1AB-6E63-70AB-13C8CF05C730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F2163CC9-5A43-8118-50B5-61CD870C8B4A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690DCA6B-2298-1A53-B06A-CCFBDA6EDBC7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C7514834-82FF-6C70-8E4D-4C79EE9BA59E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DB68AA6A-80AF-0716-4B20-C42EE8EA9EC7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0 min</a:t>
            </a:r>
          </a:p>
        </p:txBody>
      </p:sp>
      <p:sp>
        <p:nvSpPr>
          <p:cNvPr id="6" name="Rounded Rectangle 5">
            <a:hlinkClick r:id="rId25" action="ppaction://hlinksldjump"/>
            <a:extLst>
              <a:ext uri="{FF2B5EF4-FFF2-40B4-BE49-F238E27FC236}">
                <a16:creationId xmlns:a16="http://schemas.microsoft.com/office/drawing/2014/main" id="{76BA48A5-DCDF-A4F5-709C-51F98FB820D2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hlinkClick r:id="rId25" action="ppaction://hlinksldjump"/>
            <a:extLst>
              <a:ext uri="{FF2B5EF4-FFF2-40B4-BE49-F238E27FC236}">
                <a16:creationId xmlns:a16="http://schemas.microsoft.com/office/drawing/2014/main" id="{549A7EBF-4947-A324-41AB-8570E9D254DF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0" name="Picture 8">
            <a:hlinkClick r:id="rId25" action="ppaction://hlinksldjump"/>
            <a:extLst>
              <a:ext uri="{FF2B5EF4-FFF2-40B4-BE49-F238E27FC236}">
                <a16:creationId xmlns:a16="http://schemas.microsoft.com/office/drawing/2014/main" id="{7440C296-689F-C399-86C7-8FF44293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hlinkClick r:id="rId27" action="ppaction://hlinksldjump"/>
            <a:extLst>
              <a:ext uri="{FF2B5EF4-FFF2-40B4-BE49-F238E27FC236}">
                <a16:creationId xmlns:a16="http://schemas.microsoft.com/office/drawing/2014/main" id="{173F9283-8132-5706-F451-57F80D057CE2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2" name="TextBox 21">
            <a:hlinkClick r:id="rId27" action="ppaction://hlinksldjump"/>
            <a:extLst>
              <a:ext uri="{FF2B5EF4-FFF2-40B4-BE49-F238E27FC236}">
                <a16:creationId xmlns:a16="http://schemas.microsoft.com/office/drawing/2014/main" id="{3DF60480-4395-270E-FBC6-DC830DEAA144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5" name="Picture 18">
            <a:hlinkClick r:id="rId27" action="ppaction://hlinksldjump"/>
            <a:extLst>
              <a:ext uri="{FF2B5EF4-FFF2-40B4-BE49-F238E27FC236}">
                <a16:creationId xmlns:a16="http://schemas.microsoft.com/office/drawing/2014/main" id="{516FC03D-FC8B-3F56-EB6F-8FFC40341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3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4351DB-3896-1051-301E-A5920C175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5800A03-9ACA-0A51-E06E-3C28293A5C1F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9CA4199-F40E-552F-8240-B0EBE3F63E95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5F8D36BC-0234-BCCE-FFE6-8BF69FB6C976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35C4AE-BCC3-7BD0-CA70-49464134F634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F16894-FD0B-3A0B-DF15-3C6DDD786F7C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EE0D0-FDE9-B476-4C47-FB374871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D03F79-4D51-4E37-0CED-FD77FCF424A3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10A91F-892E-93B3-7428-F69105BDFE23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2C57CC71-CB91-ACDC-4FE8-30F34D805FC9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DB805638-AFF4-0E2A-0726-01D8DA7BE6C6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7EAB7990-CDC5-DAD1-C061-26E5CD4A2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8CB88DA3-D016-18C9-A63C-C1861F93B409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ED52F8CD-9394-29F2-3E3A-97170E7EB71E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82F1F915-7E87-66A9-AC22-8F62A4153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45B5861-6973-BEC6-A7CB-AF55D6CE9003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075745-7014-00F1-3A93-25BEBAC09752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E13BE3-3BDC-A4C0-F8B3-96E514F20C43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58958D-401B-DBEF-F862-0D6A41F1C8BD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CD4CE63A-4A6E-7FD9-E203-65017D537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B90289D1-6151-F3E6-2FE9-14D4A877F979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C3F3DA58-35AE-16C1-3DC0-9568A882A06F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30381EFA-4CAA-FE64-E54B-1F18E641E3AF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445C1D5E-0A8D-C059-8791-726EC1510530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9A63EB1F-6A10-5AF4-07DE-871652E7B49B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6E5AD3-94FB-75A4-D22E-052127C12527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6F43FB-9A4B-9670-3BC5-5512A54F743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F91811F4-E78B-6EE9-FF65-064B1A85FA2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6A0BB68B-B759-60BF-EB3E-87D28B138B7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CFF6B2-2BD4-7CAF-5BF2-8A1CFBD9DE3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BD816C-6B5C-F54A-21E8-CCFFDDB52A5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D78F640-7175-459C-854C-6B8A7F06FBE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79423C-136D-EBBD-A4B5-4044D975554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95023C4B-6BA9-8509-E4F6-F0C165678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B213C4-57A0-5444-BC39-AC008D4C3138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4ED8FBA4-1703-8403-3E2A-872329ACA5CC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9460ADF6-45FE-337D-C3DB-98E0DB39AA75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63659CD-A8A7-50E7-BD89-FACEF1E83A91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99FF97-D40B-E847-5D8C-3D410F2D9F24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07972F8-241F-6FA7-0753-D44352FA8AD0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84FCC5-7DD8-D3BD-25EC-236A717EF6E0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3CD4FFC8-97F2-7F09-CD0C-79C87D740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791E4BA-33E9-3809-C0EB-B3D8148CA911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E0FA4EE9-3920-1F8F-222B-C82983281B5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654C8BFC-DC6C-C2A2-3AE5-E89140E183F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17FB07EE-EE0D-9062-33D6-7391B6C4514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FC9BC598-762A-9BE2-9748-FAB155D121F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4118FCF7-F21C-E4D8-CF9A-59E8D70713F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9E868F18-B3DD-E263-2C50-561598A4FB0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780929E-2622-3389-DD62-73E14525BE7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6DD1A6E8-17A4-4586-BF13-E2D7D3BFD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DE179D26-C726-D111-0597-177D4461E7EB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7CD33CF-81E6-CA50-6934-CC2D9B88BE4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FA366BCB-1C17-BE3C-E58C-39F3E9503B5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C7199003-4897-5D76-01B2-118C26F9A42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13E98CEF-60C8-F1D7-A2D3-99CAD3D63B0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C16AD1DE-447C-9A96-AA36-67B974272E1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FA1538C2-79F3-7457-C12D-04CC2FF62A4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D97DD6C-0CC5-CAB5-0F96-2AA5692B125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32E406FF-91DD-B8E6-54D6-943272B9E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A5A1E791-D1FA-D316-680B-33A8A48C7DD6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3A5B128B-81DA-CB86-31A7-8B2BCD888DF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32848AA2-5BDF-088B-1DAC-DD68B7EFB6F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88032C4D-0F56-7629-AE31-75343F41C7E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E535D964-D609-339B-0795-BDF9EECFAE5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03C5A588-1B4A-B74B-3446-0B64AE385A4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6EEBB575-96F3-BEF3-78C5-0B4E5C447AF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35F554D-4AC1-FCFE-4649-3C85101F4FE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81F0D8D7-561E-5DA0-D567-E7BDCE899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9DB9028C-FFFD-53BB-C5A8-03C489689D68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880FF991-E604-D255-393B-E23954F1C82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6CFA745D-0E39-ABFA-FC4B-36D5853B703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E3DC2AC6-1115-E597-6894-B61AFA95922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BF503890-4DE1-3C5C-AFA4-4646FF79B3F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645B9798-11BB-E29A-0902-2879E0394F3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860F7DD5-EF59-C616-7133-5F595E10ADF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7231E679-A1FB-CE82-D43A-5195599AC49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9400B644-5044-2962-9E37-3763E2EE2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DE741830-60F4-E1FF-06E4-FA3F8EF2D737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217E598F-F74E-86D9-F173-5053086D325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FE75C64-7FED-DD81-C2D4-AA3BA64041D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F713ADF9-AA18-457F-4953-80B43A346E4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038B1065-4A2D-821C-2DDB-0652A20CAC8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9E4E496-9980-E7C9-42B8-50C127EBED7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980716CF-3954-B8C7-8145-74F2F507DB2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4A15C361-660A-A5BD-9B39-09BB0DCB370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7D6E5BB8-FFF2-0905-3D0D-ACA4BC423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66478F65-AAE6-7DE6-D573-A19D069E437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29D72078-E36E-D734-EC17-BD4A317DAEF1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ED8C6BDE-C87E-74C5-F890-6AD60EDA8957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4" action="ppaction://hlinksldjump"/>
            <a:extLst>
              <a:ext uri="{FF2B5EF4-FFF2-40B4-BE49-F238E27FC236}">
                <a16:creationId xmlns:a16="http://schemas.microsoft.com/office/drawing/2014/main" id="{0CB08AEB-9B4A-3C81-EC72-DD7826D3AFCC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4" action="ppaction://hlinksldjump"/>
            <a:extLst>
              <a:ext uri="{FF2B5EF4-FFF2-40B4-BE49-F238E27FC236}">
                <a16:creationId xmlns:a16="http://schemas.microsoft.com/office/drawing/2014/main" id="{2528B5EE-81B6-35ED-7036-8D7FF6F48797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16B01654-9EDB-F1C0-270C-2438420D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6" action="ppaction://hlinksldjump"/>
            <a:extLst>
              <a:ext uri="{FF2B5EF4-FFF2-40B4-BE49-F238E27FC236}">
                <a16:creationId xmlns:a16="http://schemas.microsoft.com/office/drawing/2014/main" id="{8BBC15C2-6E80-8D8E-D6CB-DFD874C7C88C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6" action="ppaction://hlinksldjump"/>
            <a:extLst>
              <a:ext uri="{FF2B5EF4-FFF2-40B4-BE49-F238E27FC236}">
                <a16:creationId xmlns:a16="http://schemas.microsoft.com/office/drawing/2014/main" id="{06C473E6-21A4-C198-1C0C-FA280C481B06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E349FD37-5E98-5789-143B-F0CF12441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DB9D23E0-2BE9-4E2E-372D-125EE1E76585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FC3A873D-F22D-730E-8783-6603138625EB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E9FCB490-48F0-8A0A-4BC0-3167D9B720C7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2ECE2677-8979-8F90-B8D4-C7D67B0673B9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D275D57D-3728-DBF9-A158-85730CF976FF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66BEA6D6-0D36-91AA-9B36-3E1D18F10925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6C2BBBB5-0497-1836-0BAC-972183C2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03026-3244-6B32-04DA-692F7F6CA466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0035A0E-9D83-5328-DC9C-5A0A5DEED4F3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8" action="ppaction://hlinksldjump"/>
            <a:extLst>
              <a:ext uri="{FF2B5EF4-FFF2-40B4-BE49-F238E27FC236}">
                <a16:creationId xmlns:a16="http://schemas.microsoft.com/office/drawing/2014/main" id="{DA980BAA-3111-D9DC-FE4F-64FE5DB83F91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8" action="ppaction://hlinksldjump"/>
            <a:extLst>
              <a:ext uri="{FF2B5EF4-FFF2-40B4-BE49-F238E27FC236}">
                <a16:creationId xmlns:a16="http://schemas.microsoft.com/office/drawing/2014/main" id="{C89C39C3-1394-4EDB-28B4-A86D063E27E0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C0FC4859-1689-98DF-2568-E91D3921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D5200167-F938-7154-7A3A-FE8A6B6CB14A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A9C0CBBF-08C0-0001-DAAC-D433E7B08D4F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EC6A95-AC78-F02A-FB4E-1EF9C0DCFE66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5C4FD-7305-EB34-D456-4DA283182DD8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D465344-9B82-42E0-CE6F-A7DF3FC117DE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33F83F-2B28-7FAB-0A2D-328E83D1C894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F63AD49E-D469-8CBC-B78D-892DA5391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DECBCE4E-5822-3C80-3FC1-25CE80CF0DB8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8BD491F0-81AE-14D7-5F63-A2D03B6C901E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EB7B9C6-0485-1018-62C0-33D6A24A4E65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5DD1EB-9B14-2464-2FFA-1DDE09422610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4EA57E-461C-8E8A-1D07-1CEED5BA4BDA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7663267F-7F75-0FE9-7845-0B697DBB72FA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97E19A3E-7D78-46D1-6685-321DE2800AB3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F67831AD-B071-A8E0-49B5-A885F630679F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5E62B9-448E-0FA1-7B2B-C331F9395D86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49CBFBA1-A7DE-171B-9F4F-330F0FB482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3A90810D-95E4-9539-3A2C-74489D363F2F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97F6DDCF-4C24-E6C1-D92D-4F9C3EC97985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27E03CA0-51C3-D61E-065A-60277A7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3808615D-2F4C-8316-012F-41D0C82FD822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5D3A414C-B600-F7A2-BB24-F428266CA87E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0277C85C-8B6D-53F6-3D60-1BEE934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1DF90CA2-D803-2897-8330-CA0AD86BF01D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66FA0F36-D54E-DECC-A09E-21DD95843CA6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1668819D-8B70-7F4A-87D0-D78CB4538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80C5F2BE-6F06-92B0-D066-82E215958E34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60FB3A9D-B697-5373-DC47-16FB4EDE9419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1C4F92CD-4FA3-58D8-96A9-CD88EB4B3D2C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01542A1B-AB45-6367-C99D-EFC118B072EE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45D95B81-E433-A545-A2D0-C15291DC83C7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AE816D54-1D7D-8A02-48C2-866B7FB2EA36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365072B8-E532-9F96-C9C4-6B4E92025146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3EF22C9A-8371-6814-BFB3-8D299EACA7DA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24EC0FE6-959A-7C8E-3D36-346C54EA9EA1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0 min</a:t>
            </a:r>
          </a:p>
        </p:txBody>
      </p:sp>
      <p:sp>
        <p:nvSpPr>
          <p:cNvPr id="28690" name="Rounded Rectangle 28689">
            <a:extLst>
              <a:ext uri="{FF2B5EF4-FFF2-40B4-BE49-F238E27FC236}">
                <a16:creationId xmlns:a16="http://schemas.microsoft.com/office/drawing/2014/main" id="{7C2A11F3-11F3-EA1D-D27F-3AB4FAD42250}"/>
              </a:ext>
            </a:extLst>
          </p:cNvPr>
          <p:cNvSpPr/>
          <p:nvPr/>
        </p:nvSpPr>
        <p:spPr>
          <a:xfrm>
            <a:off x="936928" y="695664"/>
            <a:ext cx="10321756" cy="59405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1" name="Rounded Rectangle 28690">
            <a:extLst>
              <a:ext uri="{FF2B5EF4-FFF2-40B4-BE49-F238E27FC236}">
                <a16:creationId xmlns:a16="http://schemas.microsoft.com/office/drawing/2014/main" id="{69533383-8771-FECF-EAF0-B1E7DA03E719}"/>
              </a:ext>
            </a:extLst>
          </p:cNvPr>
          <p:cNvSpPr/>
          <p:nvPr/>
        </p:nvSpPr>
        <p:spPr>
          <a:xfrm>
            <a:off x="4214139" y="2151809"/>
            <a:ext cx="3763722" cy="2554383"/>
          </a:xfrm>
          <a:prstGeom prst="roundRect">
            <a:avLst>
              <a:gd name="adj" fmla="val 10340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8FE9B550-655D-9B0B-B6B2-58EFD114E3A2}"/>
              </a:ext>
            </a:extLst>
          </p:cNvPr>
          <p:cNvSpPr txBox="1"/>
          <p:nvPr/>
        </p:nvSpPr>
        <p:spPr>
          <a:xfrm>
            <a:off x="4779010" y="3059359"/>
            <a:ext cx="263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Univers Light" panose="020B0403020202020204" pitchFamily="34" charset="0"/>
              </a:rPr>
              <a:t>Confirm add plan:</a:t>
            </a:r>
            <a:endParaRPr lang="en-GB" sz="20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C9203825-C470-2A28-CE10-5620AFF7D5FB}"/>
              </a:ext>
            </a:extLst>
          </p:cNvPr>
          <p:cNvSpPr txBox="1"/>
          <p:nvPr/>
        </p:nvSpPr>
        <p:spPr>
          <a:xfrm>
            <a:off x="5792060" y="2475199"/>
            <a:ext cx="607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Univers" panose="020B0503020202020204" pitchFamily="34" charset="0"/>
              </a:rPr>
              <a:t>ⓘ</a:t>
            </a:r>
          </a:p>
        </p:txBody>
      </p:sp>
      <p:sp>
        <p:nvSpPr>
          <p:cNvPr id="28694" name="Rounded Rectangle 28693">
            <a:extLst>
              <a:ext uri="{FF2B5EF4-FFF2-40B4-BE49-F238E27FC236}">
                <a16:creationId xmlns:a16="http://schemas.microsoft.com/office/drawing/2014/main" id="{3BB7B682-0884-852D-01C8-20BED9158CD3}"/>
              </a:ext>
            </a:extLst>
          </p:cNvPr>
          <p:cNvSpPr/>
          <p:nvPr/>
        </p:nvSpPr>
        <p:spPr>
          <a:xfrm>
            <a:off x="4580140" y="3459190"/>
            <a:ext cx="312892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extLst>
              <a:ext uri="{FF2B5EF4-FFF2-40B4-BE49-F238E27FC236}">
                <a16:creationId xmlns:a16="http://schemas.microsoft.com/office/drawing/2014/main" id="{1C6896F9-70D4-A254-2F80-9AA469D57137}"/>
              </a:ext>
            </a:extLst>
          </p:cNvPr>
          <p:cNvSpPr txBox="1"/>
          <p:nvPr/>
        </p:nvSpPr>
        <p:spPr>
          <a:xfrm>
            <a:off x="4790262" y="3497094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</a:t>
            </a:r>
            <a:endParaRPr lang="en-GB" sz="1100" b="1" dirty="0"/>
          </a:p>
        </p:txBody>
      </p:sp>
      <p:sp>
        <p:nvSpPr>
          <p:cNvPr id="28696" name="TextBox 28695">
            <a:extLst>
              <a:ext uri="{FF2B5EF4-FFF2-40B4-BE49-F238E27FC236}">
                <a16:creationId xmlns:a16="http://schemas.microsoft.com/office/drawing/2014/main" id="{CFC1A62C-484B-86AB-2864-2ED0E4BFDD2A}"/>
              </a:ext>
            </a:extLst>
          </p:cNvPr>
          <p:cNvSpPr txBox="1"/>
          <p:nvPr/>
        </p:nvSpPr>
        <p:spPr>
          <a:xfrm>
            <a:off x="4790262" y="369476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7" name="Rounded Rectangle 28696">
            <a:hlinkClick r:id="rId24" action="ppaction://hlinksldjump"/>
            <a:extLst>
              <a:ext uri="{FF2B5EF4-FFF2-40B4-BE49-F238E27FC236}">
                <a16:creationId xmlns:a16="http://schemas.microsoft.com/office/drawing/2014/main" id="{E2B08205-35E0-10D0-D234-F9095A7D310C}"/>
              </a:ext>
            </a:extLst>
          </p:cNvPr>
          <p:cNvSpPr/>
          <p:nvPr/>
        </p:nvSpPr>
        <p:spPr>
          <a:xfrm>
            <a:off x="6281221" y="4148986"/>
            <a:ext cx="1078528" cy="36512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     Confirm</a:t>
            </a:r>
          </a:p>
        </p:txBody>
      </p:sp>
      <p:pic>
        <p:nvPicPr>
          <p:cNvPr id="28698" name="Graphic 28697">
            <a:hlinkClick r:id="rId24" action="ppaction://hlinksldjump"/>
            <a:extLst>
              <a:ext uri="{FF2B5EF4-FFF2-40B4-BE49-F238E27FC236}">
                <a16:creationId xmlns:a16="http://schemas.microsoft.com/office/drawing/2014/main" id="{BFD6675E-1228-5731-0F1F-400B2411F83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459601" y="4257571"/>
            <a:ext cx="146057" cy="146057"/>
          </a:xfrm>
          <a:prstGeom prst="rect">
            <a:avLst/>
          </a:prstGeom>
        </p:spPr>
      </p:pic>
      <p:grpSp>
        <p:nvGrpSpPr>
          <p:cNvPr id="28699" name="Group 28698">
            <a:extLst>
              <a:ext uri="{FF2B5EF4-FFF2-40B4-BE49-F238E27FC236}">
                <a16:creationId xmlns:a16="http://schemas.microsoft.com/office/drawing/2014/main" id="{78A3557C-BBAF-FF48-A832-AEFBF07D146B}"/>
              </a:ext>
            </a:extLst>
          </p:cNvPr>
          <p:cNvGrpSpPr/>
          <p:nvPr/>
        </p:nvGrpSpPr>
        <p:grpSpPr>
          <a:xfrm>
            <a:off x="4864966" y="4148986"/>
            <a:ext cx="1078528" cy="365125"/>
            <a:chOff x="4864966" y="4148986"/>
            <a:chExt cx="1078528" cy="365125"/>
          </a:xfrm>
        </p:grpSpPr>
        <p:sp>
          <p:nvSpPr>
            <p:cNvPr id="28700" name="Rounded Rectangle 28699">
              <a:hlinkClick r:id="rId27" action="ppaction://hlinksldjump"/>
              <a:extLst>
                <a:ext uri="{FF2B5EF4-FFF2-40B4-BE49-F238E27FC236}">
                  <a16:creationId xmlns:a16="http://schemas.microsoft.com/office/drawing/2014/main" id="{A1E67B88-96FC-363A-B114-FB024D0F9999}"/>
                </a:ext>
              </a:extLst>
            </p:cNvPr>
            <p:cNvSpPr/>
            <p:nvPr/>
          </p:nvSpPr>
          <p:spPr>
            <a:xfrm>
              <a:off x="4864966" y="4148986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172"/>
              </a:schemeClr>
            </a:solidFill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</a:t>
              </a:r>
              <a:r>
                <a:rPr lang="en-GB" sz="12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Cancel</a:t>
              </a:r>
            </a:p>
          </p:txBody>
        </p:sp>
        <p:pic>
          <p:nvPicPr>
            <p:cNvPr id="28706" name="Picture 2">
              <a:hlinkClick r:id="rId27" action="ppaction://hlinksldjump"/>
              <a:extLst>
                <a:ext uri="{FF2B5EF4-FFF2-40B4-BE49-F238E27FC236}">
                  <a16:creationId xmlns:a16="http://schemas.microsoft.com/office/drawing/2014/main" id="{803283CA-AE2F-8A00-7EA8-7E2DD8673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4963070" y="4180479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712" name="Rounded Rectangle 28711">
            <a:hlinkClick r:id="rId27" action="ppaction://hlinksldjump"/>
            <a:extLst>
              <a:ext uri="{FF2B5EF4-FFF2-40B4-BE49-F238E27FC236}">
                <a16:creationId xmlns:a16="http://schemas.microsoft.com/office/drawing/2014/main" id="{0E873EB5-4B34-1AD9-6866-D50D12B5C3F5}"/>
              </a:ext>
            </a:extLst>
          </p:cNvPr>
          <p:cNvSpPr/>
          <p:nvPr/>
        </p:nvSpPr>
        <p:spPr>
          <a:xfrm>
            <a:off x="7371262" y="2226920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13" name="TextBox 28712">
            <a:hlinkClick r:id="rId27" action="ppaction://hlinksldjump"/>
            <a:extLst>
              <a:ext uri="{FF2B5EF4-FFF2-40B4-BE49-F238E27FC236}">
                <a16:creationId xmlns:a16="http://schemas.microsoft.com/office/drawing/2014/main" id="{DBDFA75B-F637-5803-ACE2-18FE33308AFE}"/>
              </a:ext>
            </a:extLst>
          </p:cNvPr>
          <p:cNvSpPr txBox="1"/>
          <p:nvPr/>
        </p:nvSpPr>
        <p:spPr>
          <a:xfrm>
            <a:off x="7379013" y="2439355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28714" name="Picture 2">
            <a:hlinkClick r:id="rId27" action="ppaction://hlinksldjump"/>
            <a:extLst>
              <a:ext uri="{FF2B5EF4-FFF2-40B4-BE49-F238E27FC236}">
                <a16:creationId xmlns:a16="http://schemas.microsoft.com/office/drawing/2014/main" id="{D27BCC6A-90A7-99BD-905E-B5040237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7481432" y="22350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5" name="Chord 28714">
            <a:extLst>
              <a:ext uri="{FF2B5EF4-FFF2-40B4-BE49-F238E27FC236}">
                <a16:creationId xmlns:a16="http://schemas.microsoft.com/office/drawing/2014/main" id="{0EC65CDB-B26B-6ADB-A402-EDA6DDD510A0}"/>
              </a:ext>
            </a:extLst>
          </p:cNvPr>
          <p:cNvSpPr/>
          <p:nvPr/>
        </p:nvSpPr>
        <p:spPr>
          <a:xfrm rot="5400000">
            <a:off x="4591090" y="347072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716" name="Rounded Rectangle 28715">
            <a:hlinkClick r:id="rId30" action="ppaction://hlinksldjump"/>
            <a:extLst>
              <a:ext uri="{FF2B5EF4-FFF2-40B4-BE49-F238E27FC236}">
                <a16:creationId xmlns:a16="http://schemas.microsoft.com/office/drawing/2014/main" id="{6B6A3C30-97B9-D4F4-0C25-261EAAFD9A6E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18" name="TextBox 28717">
            <a:hlinkClick r:id="rId30" action="ppaction://hlinksldjump"/>
            <a:extLst>
              <a:ext uri="{FF2B5EF4-FFF2-40B4-BE49-F238E27FC236}">
                <a16:creationId xmlns:a16="http://schemas.microsoft.com/office/drawing/2014/main" id="{3D23DCDF-ECC3-F714-F455-5F1A1BF82752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719" name="Picture 8">
            <a:hlinkClick r:id="rId30" action="ppaction://hlinksldjump"/>
            <a:extLst>
              <a:ext uri="{FF2B5EF4-FFF2-40B4-BE49-F238E27FC236}">
                <a16:creationId xmlns:a16="http://schemas.microsoft.com/office/drawing/2014/main" id="{EB216C11-FCE4-8C6E-CED8-50D2DDEF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20" name="Rounded Rectangle 28719">
            <a:hlinkClick r:id="rId32" action="ppaction://hlinksldjump"/>
            <a:extLst>
              <a:ext uri="{FF2B5EF4-FFF2-40B4-BE49-F238E27FC236}">
                <a16:creationId xmlns:a16="http://schemas.microsoft.com/office/drawing/2014/main" id="{C2F5E12A-C6FC-90E1-B457-BDDAA8A3A5EE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23" name="TextBox 28722">
            <a:hlinkClick r:id="rId32" action="ppaction://hlinksldjump"/>
            <a:extLst>
              <a:ext uri="{FF2B5EF4-FFF2-40B4-BE49-F238E27FC236}">
                <a16:creationId xmlns:a16="http://schemas.microsoft.com/office/drawing/2014/main" id="{9FE94FAA-9002-02D9-47DC-D7C44E58D6BC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724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AC508ADF-7EE5-E225-2DE6-A37EEF4D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0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0C5D13-0F37-FA64-CFF9-8D4B84B87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442C55-4E52-0708-0DBE-BA3E1EBF9834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57E1052-56BE-F2FD-A4CE-BF0BFC05381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5DD76B7D-2665-605F-1998-97E19760CD98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391116-B9E5-26B7-5282-0C9825B941F5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EC6C20-5626-4AED-2F83-460DB4F2CAF2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3756F-ED92-4A62-1D55-6F941F40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3A87748-3948-A260-6051-22FD2F6D825F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5011798-720D-B3E0-BC3A-CAF4310C6800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A6D29487-6EE3-1A70-213D-89DEB5B1DC1D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38D6EEBD-FC7C-4C4F-566A-E3C69B4BE632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0C28A4BC-3DD0-92B2-904A-99DFDB9B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C62A754F-0A9B-30EE-9C35-7113E2B8D827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538A58F3-3EA8-C3D6-24FA-8F3A04CF5B1D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59D557BE-A722-7E73-3B91-39522E3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DF2B551-F099-143B-2405-BCBBDC1A7E55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9CF5C-7E4F-A847-08CA-E53A9E070DA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0985A8-65BC-DBDE-BB6D-8D9DE43845A7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2669C6C-0F70-6C8F-B6E5-C2D6ED0A66DD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3A9ED419-F828-CD68-13D4-D864071E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44A58C74-965D-AD0B-2005-4807BAE7FC34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BDD45A10-6F32-759B-FC89-CEE1F25B2C8F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862B90F6-D0DF-D7CB-D706-9457B7E96450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88474588-E2D8-4871-A0BB-51233CC6F2CE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4D0CDF2F-BB36-DD6C-6B0D-1EFAA9D27DCE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9DBEB0B8-3039-0950-C45B-BEDCF51DF2B6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6802FC-A6EF-297B-21EA-C6BB6975B3BE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7B79CF5-92A4-9D00-0C20-24078DC2A22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0F23799C-7E82-12D6-333C-09C9560BCC6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1DC331EB-7DA8-C839-DB53-AC4F8C36BCF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7D0805-3EA6-C7A6-FD8F-5EA4CFC001C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5E66AA-6479-8E98-38A2-23A3FB8B783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6C150B0-A0C7-D568-03CF-6C3D5CB2794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A645BE-A211-77C2-5829-C5C36A1D0C8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96417762-E301-275B-4F81-8A8596820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EBD341-1269-4487-C09C-F282C86DB235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02927083-32F9-9920-A39F-60200DA1DC98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22D51968-88E2-07E4-C76C-70A947B7B114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E0E852-94A7-9E01-4327-D0B9BBAB6609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EAB35-EF9D-6DF5-E7B6-C94E83B28F80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hlinkClick r:id="rId13" action="ppaction://hlinksldjump"/>
            <a:extLst>
              <a:ext uri="{FF2B5EF4-FFF2-40B4-BE49-F238E27FC236}">
                <a16:creationId xmlns:a16="http://schemas.microsoft.com/office/drawing/2014/main" id="{4541A26D-ADEB-D644-E221-74892D9255EA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hlinkClick r:id="rId13" action="ppaction://hlinksldjump"/>
            <a:extLst>
              <a:ext uri="{FF2B5EF4-FFF2-40B4-BE49-F238E27FC236}">
                <a16:creationId xmlns:a16="http://schemas.microsoft.com/office/drawing/2014/main" id="{616A4BAB-6BC1-2B10-3683-BF666C2C3525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58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EA1287AB-84D0-BD6B-7F15-3E61E76C7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3AA7C42A-A92F-CF94-BD67-5AC6C191D9E4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2254E0C1-02B1-0BE3-1618-F0763743880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672FD8DA-DCF4-E870-2A71-C4207FEF6C7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3886F21E-FBD2-7A52-717C-FEF05C738E1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905EA165-D088-C962-F15F-59995BE3841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E260ED01-9265-ABEB-C265-6AB4EDFDE5D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FFC1CBDF-EC09-0B87-B8F1-1034E364D43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28EAC585-692B-10A4-A0AB-F7292B8FCD6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C49839F7-0776-8FAC-5589-54B45F95C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EB9CA206-2891-E736-D1A8-7300F6A11776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2EC3AA12-A33A-35ED-E5B6-1E5A6A9C75E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4FE8D1C7-F24E-FD2F-25E7-77B2058926D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8C28D3D4-1808-8558-9EE0-755BCED0EF7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A3E5BC8C-2CEA-1BE1-EECF-AC9B72EE5FE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C91F4617-C248-4214-CF12-2EBAE64B3E9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953527AB-F13F-28AB-4F5C-73E16D152ED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9694EFCD-A09E-7818-53C4-D7F61FC327C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B8AEE350-3D8C-E823-2DC6-F2B0652C3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E38C0ABB-F15E-1676-D211-DF031763F93F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C393FD0B-CFE7-6AF4-37CF-ACDC8D44159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30B49FD1-4C7A-AC72-D028-CAFB863FAD6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CB921E53-3EBB-50A1-1C8E-42183B2E8D4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497924E7-9D73-E910-261F-8A797EC4A03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B7AF9DE4-F533-9B69-57A0-4D649D48C48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B0283015-CCA7-52E4-7230-D5DB0E721CB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7E776BB-35D6-626F-28DF-8EDA35C621E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379512C3-CF8B-2177-8B23-103CD2191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0BD1F7D8-2CF0-941B-EBF5-7B1246E2F706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9EAEDFB3-E6A3-828A-8E17-FFA6C3E69CE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D9AE5ADD-E824-1801-4A4B-5AC7B5E145F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C7D9F005-8D26-FE45-FA25-2C599410F52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CAF7FA13-5D36-A737-A56A-1C1F159B5B0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A7AC557F-AD69-8638-BB89-045099D3488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C1F48578-90C6-9EFA-254B-862AC4FB499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E8CC8C78-8BA3-348D-EF70-F2A2A74001E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355C8361-38A6-288B-5108-14D71B70A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93490BCF-47BC-AFD1-DA62-3856C643B4DD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37BACAEA-6952-29A0-BBE1-57D6AC8F75C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F7D0D80-6ABC-6167-99C2-51E1BD4D201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E119481C-57DA-E93D-7C1F-B0D15018970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A2CD581C-3FD3-B0C1-C5A3-3C78FE2173F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5F5C22ED-676E-72BD-F6A2-C698B6A3485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B856BECF-7F7D-0FDF-0A1B-8C5AD1CD7EC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3B63B3C6-D00F-6F47-EFAF-35700CE7E18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5D303EA9-F204-633C-0A52-08EEEEE40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81010C82-283E-E855-4D6E-63605E29989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9CEE11AD-B060-BD63-58FC-686D4273660B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6EA3AF00-706F-5D32-F055-50A6C4FD4163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5" action="ppaction://hlinksldjump"/>
            <a:extLst>
              <a:ext uri="{FF2B5EF4-FFF2-40B4-BE49-F238E27FC236}">
                <a16:creationId xmlns:a16="http://schemas.microsoft.com/office/drawing/2014/main" id="{EE7FDD96-FF26-9A99-4085-C754ED6BF3DA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5" action="ppaction://hlinksldjump"/>
            <a:extLst>
              <a:ext uri="{FF2B5EF4-FFF2-40B4-BE49-F238E27FC236}">
                <a16:creationId xmlns:a16="http://schemas.microsoft.com/office/drawing/2014/main" id="{84E546EB-024F-A2E9-407B-3A62432A8546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5" action="ppaction://hlinksldjump"/>
            <a:extLst>
              <a:ext uri="{FF2B5EF4-FFF2-40B4-BE49-F238E27FC236}">
                <a16:creationId xmlns:a16="http://schemas.microsoft.com/office/drawing/2014/main" id="{4D55193C-DDDF-6763-107D-2C5A4827D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7" action="ppaction://hlinksldjump"/>
            <a:extLst>
              <a:ext uri="{FF2B5EF4-FFF2-40B4-BE49-F238E27FC236}">
                <a16:creationId xmlns:a16="http://schemas.microsoft.com/office/drawing/2014/main" id="{3F08B82E-5D36-7202-3F0E-FF5A328C052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7" action="ppaction://hlinksldjump"/>
            <a:extLst>
              <a:ext uri="{FF2B5EF4-FFF2-40B4-BE49-F238E27FC236}">
                <a16:creationId xmlns:a16="http://schemas.microsoft.com/office/drawing/2014/main" id="{D25D1022-E13C-B1F4-3875-05DD9D0C014E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86E3A651-6977-25B6-5416-B915FC65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BB78D29A-A4E1-F46A-D12F-CDA584D31A2C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41F869BF-0DC1-1182-761C-35089F74FC97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80D41CAA-F5D5-D4DE-DEAC-F5B73EE4EA70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C765F568-28E9-6E70-34D9-78C372B40BCA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CDAB880A-0485-BEF4-F90C-4A47BFD0A433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88029FF3-B519-B00E-EE5C-8C7EFF3345A3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94D1F6CE-FA90-3FB8-AEA0-61B7924F3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284297-DCEC-00E7-A3F2-9E008C1BA115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13CFD32-0521-C5D0-B4FA-17907775B4BA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9" action="ppaction://hlinksldjump"/>
            <a:extLst>
              <a:ext uri="{FF2B5EF4-FFF2-40B4-BE49-F238E27FC236}">
                <a16:creationId xmlns:a16="http://schemas.microsoft.com/office/drawing/2014/main" id="{AAF0D482-930B-1084-A573-BB40C22AFF36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9" action="ppaction://hlinksldjump"/>
            <a:extLst>
              <a:ext uri="{FF2B5EF4-FFF2-40B4-BE49-F238E27FC236}">
                <a16:creationId xmlns:a16="http://schemas.microsoft.com/office/drawing/2014/main" id="{728779FF-CD36-F6F6-60BF-31A522C96917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EB78671A-B051-22AC-8D0D-A49A2E1A6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0CC5CA65-230B-9311-D923-9B080DE989FE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7E6802C5-EB3B-8A33-2167-9AAD4B52ED62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A78689-C85B-F2DF-1D4C-D249C27229DF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A314457-E840-4CDB-DF7F-3F89FFE76633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F684981-9C0A-571E-EA0F-830B8F55DBE3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AD8C6F-E1E1-9FF7-20E8-060AD78215D6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E08ADC60-7959-41A9-2A31-F5B5BEBDF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AA32E4F9-64B8-B7D4-FC2C-312F8BB623DB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D8C3FD55-CF5F-F56F-D4D4-646B8DA30691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93D78E9-AC72-0D56-E7DD-03EA50223532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1F8BB8-4899-8498-EDE2-E964AFCBCDC6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2DA4D3-2BBA-2501-B262-8C8648CB5995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D8346B91-89B5-337B-D49C-325918CC7063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79C0E1C0-7734-6112-C0D1-AD64A5F6E88B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AD638FC4-C24B-F87F-977A-D242A48AA527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B63BEC-1BD0-6740-A8A1-F990BDD29821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20C82CBB-6A08-3EAF-4E14-82205DDE3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73AB7D87-EB17-3767-4A38-1A7A8B7D7AD6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586F9A12-AA30-A201-E7EC-9ADCFE022F2A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6AA1A6C5-4BBB-1BAC-AE41-169E744A2BE9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7383AF18-46BB-2C80-19D2-76D3071096C6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4" name="Rounded Rectangle 28693">
            <a:hlinkClick r:id="rId13" action="ppaction://hlinksldjump"/>
            <a:extLst>
              <a:ext uri="{FF2B5EF4-FFF2-40B4-BE49-F238E27FC236}">
                <a16:creationId xmlns:a16="http://schemas.microsoft.com/office/drawing/2014/main" id="{631138E0-396C-7045-5DCA-DC5CD50F882B}"/>
              </a:ext>
            </a:extLst>
          </p:cNvPr>
          <p:cNvSpPr/>
          <p:nvPr/>
        </p:nvSpPr>
        <p:spPr>
          <a:xfrm>
            <a:off x="5550377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hlinkClick r:id="rId13" action="ppaction://hlinksldjump"/>
            <a:extLst>
              <a:ext uri="{FF2B5EF4-FFF2-40B4-BE49-F238E27FC236}">
                <a16:creationId xmlns:a16="http://schemas.microsoft.com/office/drawing/2014/main" id="{3345B533-E35E-388B-7252-7B3A88264915}"/>
              </a:ext>
            </a:extLst>
          </p:cNvPr>
          <p:cNvSpPr txBox="1"/>
          <p:nvPr/>
        </p:nvSpPr>
        <p:spPr>
          <a:xfrm>
            <a:off x="5562224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8696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93F0A2DC-3654-6359-4105-40C437B4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5832562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C16940D4-1145-F11C-2410-08CD2165C6FC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94697385-F7AA-789C-2688-B34F38B0A839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44015225-CF51-BFE0-64AB-161AA3403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66D4D4C4-AB66-F6A5-DB13-E35FD5C71797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253E7C6D-ABBF-606D-164B-655252C6C232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3BFF16D7-2B6A-4B9D-5630-4CB8EAF57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8A83BB46-DAD6-B22A-43C0-B8B78F0D797A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D81D3AC8-8D03-2332-458C-D5B8468922D7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7295B36B-8C7F-9FEA-D950-3DE55044F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558FE336-BF4E-6B41-0628-0ACF4429D645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D21861A6-FB5E-E2D6-5D06-DAF94154D44A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9774B611-148B-AFA4-9FB1-1DDF813D0950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12" name="Picture 10">
            <a:extLst>
              <a:ext uri="{FF2B5EF4-FFF2-40B4-BE49-F238E27FC236}">
                <a16:creationId xmlns:a16="http://schemas.microsoft.com/office/drawing/2014/main" id="{E9DFBDB9-31BB-8F92-6A7C-E63FC3F46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58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713" name="Straight Connector 28712">
            <a:extLst>
              <a:ext uri="{FF2B5EF4-FFF2-40B4-BE49-F238E27FC236}">
                <a16:creationId xmlns:a16="http://schemas.microsoft.com/office/drawing/2014/main" id="{C5AA693E-829A-0BA4-4080-7EF4E2524AE6}"/>
              </a:ext>
            </a:extLst>
          </p:cNvPr>
          <p:cNvCxnSpPr>
            <a:cxnSpLocks/>
          </p:cNvCxnSpPr>
          <p:nvPr/>
        </p:nvCxnSpPr>
        <p:spPr>
          <a:xfrm>
            <a:off x="5464579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FE95045C-2B84-F35D-1A4F-3FAF22A276C7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7261CDBD-419C-985B-1A59-7232F1091B2A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5A9B1735-682B-CFCC-3612-62BAEDE6C745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FE95DFA0-A85E-C267-82AD-44E2B4AFCABA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81C59995-4558-B30C-87C0-40691CCBABE9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25" name="TextBox 28724">
            <a:extLst>
              <a:ext uri="{FF2B5EF4-FFF2-40B4-BE49-F238E27FC236}">
                <a16:creationId xmlns:a16="http://schemas.microsoft.com/office/drawing/2014/main" id="{03546913-8BC3-986A-B39C-A9AE408398A0}"/>
              </a:ext>
            </a:extLst>
          </p:cNvPr>
          <p:cNvSpPr txBox="1"/>
          <p:nvPr/>
        </p:nvSpPr>
        <p:spPr>
          <a:xfrm>
            <a:off x="4678854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18A20112-A36F-DCAB-D194-33FBE38656DC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08BE76E6-FDF5-2773-BFB8-3C084704CED2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904B737F-7339-56D4-7D3A-A1395C4DD755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5" name="Rounded Rectangle 4">
            <a:hlinkClick r:id="rId26" action="ppaction://hlinksldjump"/>
            <a:extLst>
              <a:ext uri="{FF2B5EF4-FFF2-40B4-BE49-F238E27FC236}">
                <a16:creationId xmlns:a16="http://schemas.microsoft.com/office/drawing/2014/main" id="{67ED64FB-4D58-5242-FCE4-D7357074A8BD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" name="TextBox 5">
            <a:hlinkClick r:id="rId26" action="ppaction://hlinksldjump"/>
            <a:extLst>
              <a:ext uri="{FF2B5EF4-FFF2-40B4-BE49-F238E27FC236}">
                <a16:creationId xmlns:a16="http://schemas.microsoft.com/office/drawing/2014/main" id="{CE6403C0-32CA-39A1-6325-C4CF0FB72F90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7" name="Picture 8">
            <a:hlinkClick r:id="rId26" action="ppaction://hlinksldjump"/>
            <a:extLst>
              <a:ext uri="{FF2B5EF4-FFF2-40B4-BE49-F238E27FC236}">
                <a16:creationId xmlns:a16="http://schemas.microsoft.com/office/drawing/2014/main" id="{46C26981-8907-743A-A498-BE241E90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hlinkClick r:id="rId28" action="ppaction://hlinksldjump"/>
            <a:extLst>
              <a:ext uri="{FF2B5EF4-FFF2-40B4-BE49-F238E27FC236}">
                <a16:creationId xmlns:a16="http://schemas.microsoft.com/office/drawing/2014/main" id="{C3D2F311-7F4B-859E-392C-4A15D1E8B6D0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" name="TextBox 20">
            <a:hlinkClick r:id="rId28" action="ppaction://hlinksldjump"/>
            <a:extLst>
              <a:ext uri="{FF2B5EF4-FFF2-40B4-BE49-F238E27FC236}">
                <a16:creationId xmlns:a16="http://schemas.microsoft.com/office/drawing/2014/main" id="{0D7FC866-D676-792C-DABA-5FD818D9CFC0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2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A961908E-C8FE-19BF-9210-C759C2C2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50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A309AB-DD3F-5B50-EC97-9285B45A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40D40A-655D-939F-DFD7-8F13DF23C071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4A5AE84-7D89-D541-D581-17236E32FD97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A92194DA-7EEB-BCAE-C868-1322E58948C9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A650811-5DDD-3E32-8CA8-CF2EDD0EBCA6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569E038-6360-86F3-FD77-B720DBA6683E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6E604-D819-72A1-8AEB-EF3880C0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D48A44-0268-4B33-2AD0-BA09BCFBBB50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E6A339-0214-D306-DEDA-CC21B8B2BDD2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5EBBB286-8B03-17BD-7904-A01F627E838C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CD5CDE2B-3B21-4F52-7EFB-91FC9F57FFB5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00F83591-7DB9-DF9F-1D13-0D666CCA2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65983F76-EFAF-1E0E-DA62-04B68320151F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030C1546-2CC2-44AB-EA51-6AC1D31F9D10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60F7309B-3101-9963-F3C5-73E6161C7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254CE67-AB0E-AFD7-B3EC-890F5A9641B7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BD66BC-CE82-4C8C-CF8A-650467CD04FB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6A1DE2-D770-9EC0-1C7C-783F1B4C5A82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82CB5EB-1900-244E-BB55-58FC1DFDE7A4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4AF545AD-963F-9A1F-ED96-B50E4BD7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7956D8E8-AAB2-0BE9-3D07-8E109B472F10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6FA5C908-EF21-F134-89D9-63A115F36747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097F6DA5-D847-37E8-DDBD-C06ED5A64065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46000AD8-EF8B-6D9B-D9D8-ABF24D3D0483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CB6F9227-DA96-7DE5-D8C3-05EBE2E2B2BF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56D48928-20CF-0EC6-072A-9D6F3BE8184F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9D39D4-1DEC-15F5-F551-B1C7A5DC926B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8375370-076D-91E6-3A14-2D8CEE4E173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7FCE6A6-53DB-F7CE-D128-5BF76431421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F8D0EFF9-A825-1DF4-0F7C-C2B454BE3E9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3228B2-4CDC-FEC3-DA60-5FBBE2977F9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113A06-FFD0-2536-6D45-5C35F426A0D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3172A493-F6EC-A417-6859-7725527BB71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5E83D3-0224-513B-09A0-28BE25A5C26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A967BDEB-DB0F-3AC8-0AE7-29EE0AE71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F1E10C-007F-F80E-B05E-479C92916200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95E5050D-93FC-CDE6-D41B-9915954D0684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7B59D656-83DF-9EDF-D41A-0E3D53AC47D8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2568606-E5AA-93EB-AE25-1975C1BDB8ED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A4BD82-BAE5-B757-DD57-3A179B1B5D8C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hlinkClick r:id="rId13" action="ppaction://hlinksldjump"/>
            <a:extLst>
              <a:ext uri="{FF2B5EF4-FFF2-40B4-BE49-F238E27FC236}">
                <a16:creationId xmlns:a16="http://schemas.microsoft.com/office/drawing/2014/main" id="{455EFA8B-62B3-9DFD-128F-0EFAF144C9C4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hlinkClick r:id="rId13" action="ppaction://hlinksldjump"/>
            <a:extLst>
              <a:ext uri="{FF2B5EF4-FFF2-40B4-BE49-F238E27FC236}">
                <a16:creationId xmlns:a16="http://schemas.microsoft.com/office/drawing/2014/main" id="{A21279FE-6B24-9CD3-1465-3E4275B8C0D9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58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E9B847B1-CFAD-857E-6F2C-C9F9512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CAD499A-C286-1AE6-BCBF-2E67C540238D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46D4150C-ADB6-44FF-1B34-5CC6B160C34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EF2D4613-78D7-A173-B183-CA100A1B9CF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44F24C89-8007-E4AE-5C97-D253E221F3F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A85D187-1F7C-12EC-7915-96A92F1CB27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3F8E6430-8C58-2B37-85AE-1E7658ACC9B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474FAF04-D905-CCFA-A3DE-54F14EF8F74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63C590A0-A82D-CC8D-B0F4-0312DE826FE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CB654BA4-8102-2159-FD2B-B8E592B46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987D28F0-9DA5-362E-138F-EE14AB3E3802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A50D5B8B-B40B-3A3B-DF39-AF96EC6035F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E774E52E-EDC2-683C-85DE-CAD4740C94F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0C1E6488-6686-BAAF-A258-A832975B259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267A5CDE-0EDC-B196-CB23-8A0EF10AC15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42E8856-E742-89EB-95F4-4029F38F87D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704B394D-F176-912A-BBCF-163F36BAEC5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2D38A3BB-1E43-16A4-C1E5-CFA498A4529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C6A47369-1A13-B91E-7B44-A49DF8F9B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F09D3184-A53E-495A-6A67-2737B7C819FC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4DBEDD32-D975-1EE2-272C-F477B1FDD19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EA369F19-E5B8-4CBB-D24D-3DD7E4A1D8A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A5687379-5F81-5FB5-FBFB-004B2F4A70C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1093B77A-FC6B-8F96-C5FE-9A5194DCDA6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897F9C0-5CC4-8F68-416C-563E1B21F22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852F3B04-F80A-C9D9-189E-D15E38BB545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CADEBF5F-33A7-0384-32C4-B2C9D2A31FA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78C97CE4-A3C1-724B-E5E9-BE9D00FE4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B6807BDC-0AD4-EA0E-3EA2-1B431065EB62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97F3051F-A634-43A0-9922-B9DAE20B5E3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EC0AC2C4-2ECB-0FDE-09B6-AC0E1DBCF77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D5BD5486-0FCB-E3BD-2C84-5FA1D7501B0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4C3B8285-1B35-5158-074D-3C080E5B62F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50BCFECD-9BBE-D3CA-9EC7-D979790E6036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9543678C-D0D4-218D-5A98-15DC7B9447A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CEE8BCBF-B871-8D09-854C-10C0D65B90B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2D95DF01-945F-F951-0567-543B465E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ADAAFBD-82E8-1CAD-59FE-0D9BD6D4DD8B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EFC8F73C-141A-3448-491B-D9118243B1A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3DAB58F-F560-DD34-C99F-CF2738ED68D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1877E8BA-95EB-527D-3C4E-4C8CAEBE3BC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F4BEF3F6-D43A-757F-A3DF-6650C579A29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03F019D-A1DD-AC34-E3A7-CF049CE676E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0666BB0B-B7FA-D61F-1A34-A69878BE71F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EE86C63D-FC67-481B-0266-C5D57645209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A266B435-2C96-64D8-58BB-DD3AD2ED3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2B2BC883-091F-E857-E385-CD31E53D6E4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A0C357AC-9F6A-3555-6B3F-32CD976C0469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EBD032A8-43DC-D793-8C0C-E45943F807DD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5" action="ppaction://hlinksldjump"/>
            <a:extLst>
              <a:ext uri="{FF2B5EF4-FFF2-40B4-BE49-F238E27FC236}">
                <a16:creationId xmlns:a16="http://schemas.microsoft.com/office/drawing/2014/main" id="{0867B1F9-2400-522A-A9EB-B855D8C63517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5" action="ppaction://hlinksldjump"/>
            <a:extLst>
              <a:ext uri="{FF2B5EF4-FFF2-40B4-BE49-F238E27FC236}">
                <a16:creationId xmlns:a16="http://schemas.microsoft.com/office/drawing/2014/main" id="{CA2BF346-AFDA-49EA-4993-64398FC07050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5" action="ppaction://hlinksldjump"/>
            <a:extLst>
              <a:ext uri="{FF2B5EF4-FFF2-40B4-BE49-F238E27FC236}">
                <a16:creationId xmlns:a16="http://schemas.microsoft.com/office/drawing/2014/main" id="{1B624FE2-8037-026A-F455-F6F76C8A0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7" action="ppaction://hlinksldjump"/>
            <a:extLst>
              <a:ext uri="{FF2B5EF4-FFF2-40B4-BE49-F238E27FC236}">
                <a16:creationId xmlns:a16="http://schemas.microsoft.com/office/drawing/2014/main" id="{0B086B1B-58B1-B7EB-8F6F-DA23337586C1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7" action="ppaction://hlinksldjump"/>
            <a:extLst>
              <a:ext uri="{FF2B5EF4-FFF2-40B4-BE49-F238E27FC236}">
                <a16:creationId xmlns:a16="http://schemas.microsoft.com/office/drawing/2014/main" id="{9154E2F1-B774-017D-A915-2ACA1F8F16E6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CBFCCAAD-01A1-AD2F-C7D1-0C7F95C1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7D9AED69-DA54-553D-4275-3DCE7A6E2494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8CE3F3E3-F0BF-EBF7-4E06-6F8638A7DB8C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FB5AF824-7112-FDD3-190F-FBD3C85CD385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6AF1F3C6-3DAB-A517-2CF3-24AF0506574B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FEF5D796-8A56-1364-CEC6-B0AF772369A8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B9BA4FA8-F2E9-F986-AC1C-1ABCD91175AD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6F307A3D-E8D3-96A1-5D64-868E55E48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96CBB-7362-92EE-13C2-36952DF73039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B2F7A2-9A84-7872-2030-0B87F204C26D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9" action="ppaction://hlinksldjump"/>
            <a:extLst>
              <a:ext uri="{FF2B5EF4-FFF2-40B4-BE49-F238E27FC236}">
                <a16:creationId xmlns:a16="http://schemas.microsoft.com/office/drawing/2014/main" id="{9AA006A0-80EF-1D85-4F7F-7CF00BD8D732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9" action="ppaction://hlinksldjump"/>
            <a:extLst>
              <a:ext uri="{FF2B5EF4-FFF2-40B4-BE49-F238E27FC236}">
                <a16:creationId xmlns:a16="http://schemas.microsoft.com/office/drawing/2014/main" id="{4578062E-2FCF-8A1A-5877-47CCC01C90D5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781F131B-84A0-C37F-8F58-8D74407C6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5CB7CE5C-04D4-FB5A-940E-345A3B33B6F6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9D4EAA4A-DB3C-25C3-2898-66AB29C8F964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8E0C63-C467-AB0E-6AB3-DEE6A19885B7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1A6D8F-AD46-5445-E77B-97B4EE000FD5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57B2754-A23C-24C2-A7EF-318A98D66D73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6EAC32-CB90-2FF4-70DF-01B938A7C126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1AC943A6-DA2E-2D9E-81EE-0EA6E01D1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F5C97728-833A-B6B8-8A47-53B920E6A4E9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AF0BB066-0056-A433-459D-9BD5D73F2C68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AE62255-2238-5512-5DC0-37AB9C937FCB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C51D2D-0B13-5060-1C28-B20B2B26D833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517EF0-B4A9-F23E-73CA-ACA9A54617FF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CA59D9D2-9B4A-8BFA-3023-6AE919BB28DD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8D3364A5-AB33-4D47-0D6B-DBF5672A39CE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843655FF-7748-C93E-858D-2AE74C7C95FC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34B274-74CF-91AA-4746-DA3367C534CC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D44B248D-E929-0752-641F-0A1CEF8514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B490FE70-8351-589B-CE4C-1EDD9B0CA43D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A2EBB9CD-25FB-B6DA-8E37-0612DE3E6878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67F98F65-A346-5CFD-2AF4-7FE555D3E9E7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8C2420BD-30B6-F44A-FC89-436C8C179117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4" name="Rounded Rectangle 28693">
            <a:hlinkClick r:id="rId13" action="ppaction://hlinksldjump"/>
            <a:extLst>
              <a:ext uri="{FF2B5EF4-FFF2-40B4-BE49-F238E27FC236}">
                <a16:creationId xmlns:a16="http://schemas.microsoft.com/office/drawing/2014/main" id="{F4E1D7C2-12F6-335A-93F6-CAC3DCB2758F}"/>
              </a:ext>
            </a:extLst>
          </p:cNvPr>
          <p:cNvSpPr/>
          <p:nvPr/>
        </p:nvSpPr>
        <p:spPr>
          <a:xfrm>
            <a:off x="5550377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hlinkClick r:id="rId13" action="ppaction://hlinksldjump"/>
            <a:extLst>
              <a:ext uri="{FF2B5EF4-FFF2-40B4-BE49-F238E27FC236}">
                <a16:creationId xmlns:a16="http://schemas.microsoft.com/office/drawing/2014/main" id="{8C0DB067-9AD8-F84B-0F82-38A2C1776500}"/>
              </a:ext>
            </a:extLst>
          </p:cNvPr>
          <p:cNvSpPr txBox="1"/>
          <p:nvPr/>
        </p:nvSpPr>
        <p:spPr>
          <a:xfrm>
            <a:off x="5562224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8696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9F81730F-4AE2-3828-B8BD-69DD997A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5832562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43A6A8DD-B790-B087-0220-5474D3D6641E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83922367-A7C8-6273-0429-D252385E42C5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81005C76-9DF2-3006-CF26-332F2CAFC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DAA8161B-8C7D-EAEF-43D7-31320A0D4E86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B0A5D2B0-7968-F3E7-4F60-7CCB059F491A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98A62935-1636-6D9A-8FAB-9A44D3B47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5748BBCE-250B-7E8B-9FD5-266ED7E3920B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DDBAC61F-5B0C-2C2E-CFC6-6FCBCB84B765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FDBC5FAB-87C0-A5AA-241D-D4F2237D3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4CB41CA6-64F3-E759-B0BF-87A0E2E2608E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196B5D46-D047-A3FD-6B84-5AC336BD6CFE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5433AF7D-AA72-8509-6AFD-56057ED659DA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12" name="Picture 10">
            <a:extLst>
              <a:ext uri="{FF2B5EF4-FFF2-40B4-BE49-F238E27FC236}">
                <a16:creationId xmlns:a16="http://schemas.microsoft.com/office/drawing/2014/main" id="{EADA28D5-5C15-6AF3-987E-9AE8B7B2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58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713" name="Straight Connector 28712">
            <a:extLst>
              <a:ext uri="{FF2B5EF4-FFF2-40B4-BE49-F238E27FC236}">
                <a16:creationId xmlns:a16="http://schemas.microsoft.com/office/drawing/2014/main" id="{E322CA96-3FFF-29C7-CBC6-1E63AD3F7CD4}"/>
              </a:ext>
            </a:extLst>
          </p:cNvPr>
          <p:cNvCxnSpPr>
            <a:cxnSpLocks/>
          </p:cNvCxnSpPr>
          <p:nvPr/>
        </p:nvCxnSpPr>
        <p:spPr>
          <a:xfrm>
            <a:off x="5464579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62B827F7-7447-326F-7EF9-D66ADBD8CBB0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18AE2E92-1406-4F3D-70EF-40262FC0D688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A2B48479-CCD5-E567-3724-B14FC2FE37CE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36147B84-2501-6C4F-B6A9-FC2EB92D6C81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5A830558-ADFE-9B23-8864-61BD9B94A252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25" name="TextBox 28724">
            <a:extLst>
              <a:ext uri="{FF2B5EF4-FFF2-40B4-BE49-F238E27FC236}">
                <a16:creationId xmlns:a16="http://schemas.microsoft.com/office/drawing/2014/main" id="{9FEE949D-D198-D9AF-6719-1DCE973F8142}"/>
              </a:ext>
            </a:extLst>
          </p:cNvPr>
          <p:cNvSpPr txBox="1"/>
          <p:nvPr/>
        </p:nvSpPr>
        <p:spPr>
          <a:xfrm>
            <a:off x="4678854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E325D4D1-F5A3-177F-43D9-06C6D6F68C3C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9CE88158-9E71-BAD9-48ED-86F6F7664960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5B13C8A1-C01A-1A2B-9A6D-CDD2FA5734A2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8047CA-E99A-37AD-23F7-FF307B77545D}"/>
              </a:ext>
            </a:extLst>
          </p:cNvPr>
          <p:cNvSpPr/>
          <p:nvPr/>
        </p:nvSpPr>
        <p:spPr>
          <a:xfrm>
            <a:off x="4647793" y="543706"/>
            <a:ext cx="2896415" cy="4878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Activity added – 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  <a:hlinkClick r:id="rId26" action="ppaction://hlinksldjump"/>
              </a:rPr>
              <a:t>Undo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</a:rPr>
              <a:t>?</a:t>
            </a:r>
          </a:p>
        </p:txBody>
      </p:sp>
      <p:sp>
        <p:nvSpPr>
          <p:cNvPr id="21" name="Rounded Rectangle 20">
            <a:hlinkClick r:id="rId27" action="ppaction://hlinksldjump"/>
            <a:extLst>
              <a:ext uri="{FF2B5EF4-FFF2-40B4-BE49-F238E27FC236}">
                <a16:creationId xmlns:a16="http://schemas.microsoft.com/office/drawing/2014/main" id="{18EA1676-4CD6-DDF0-94A0-9D4AD02E9F94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2" name="TextBox 21">
            <a:hlinkClick r:id="rId27" action="ppaction://hlinksldjump"/>
            <a:extLst>
              <a:ext uri="{FF2B5EF4-FFF2-40B4-BE49-F238E27FC236}">
                <a16:creationId xmlns:a16="http://schemas.microsoft.com/office/drawing/2014/main" id="{E8FFEC0A-468A-16BD-83DC-1EBA75A2706E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5" name="Picture 8">
            <a:hlinkClick r:id="rId27" action="ppaction://hlinksldjump"/>
            <a:extLst>
              <a:ext uri="{FF2B5EF4-FFF2-40B4-BE49-F238E27FC236}">
                <a16:creationId xmlns:a16="http://schemas.microsoft.com/office/drawing/2014/main" id="{92EEC347-08A0-25AA-BF1E-F652B129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hlinkClick r:id="rId29" action="ppaction://hlinksldjump"/>
            <a:extLst>
              <a:ext uri="{FF2B5EF4-FFF2-40B4-BE49-F238E27FC236}">
                <a16:creationId xmlns:a16="http://schemas.microsoft.com/office/drawing/2014/main" id="{775135E5-39B4-146A-3897-1AD400866202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" name="TextBox 31">
            <a:hlinkClick r:id="rId29" action="ppaction://hlinksldjump"/>
            <a:extLst>
              <a:ext uri="{FF2B5EF4-FFF2-40B4-BE49-F238E27FC236}">
                <a16:creationId xmlns:a16="http://schemas.microsoft.com/office/drawing/2014/main" id="{6347238F-DEC7-68E3-E3A2-49545DD198BA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3" name="Picture 18">
            <a:hlinkClick r:id="rId29" action="ppaction://hlinksldjump"/>
            <a:extLst>
              <a:ext uri="{FF2B5EF4-FFF2-40B4-BE49-F238E27FC236}">
                <a16:creationId xmlns:a16="http://schemas.microsoft.com/office/drawing/2014/main" id="{F80B8DFE-B294-2D4A-4BAA-BF6944B98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BE0967-4A97-A337-9666-B1245A83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0C5D51-55B1-155C-4923-8A0CFF36817E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2ED8577-994A-E5E1-624A-1A06D45496BD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B7BB8F18-6388-5920-02F0-1F781FC1FBDA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9CBC21-CF5F-BE77-5B4F-B26E33A938A7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41B3EF-8799-3AB9-B382-7E750479A338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C9831-9B94-482C-4CC9-13C454EF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7A85B4-7840-8007-9DF0-FB7A7BF904E4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8C4C22-4BD0-7A5A-6895-682FF02E9D84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A133478F-31F6-3F76-DE6E-A4F1BB464538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C43938F6-34C6-34BA-D642-C2C4BB53F303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21073D11-8646-592F-AD92-C58469F0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DFEA12E6-0D4F-88AF-1173-1F982294BC5E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7786417A-8E84-70E1-E23E-39D0951AA355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635A7C5D-5BD6-683C-9B94-D6E39DEE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65C851F-5F8A-F4A2-C172-73FA84B65AE4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ABBD04-9EC1-2F34-ACB7-6AD250ADC0D1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4EEABC5-B071-E053-1DEE-43D0CEA26F8F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3F21EC-CB7E-CD64-8494-9F8DF45AB80C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A348DA61-B545-375F-44C7-62C46C2CC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EFC47F03-82AA-4009-799E-B7AAD7C17FD5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14927157-0A1F-5D24-033F-E9C0D7DD512D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4B523B2D-293D-153A-2C31-AFDA3679146F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7A53369E-5502-42DB-84A1-E37BCDB19DB0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CE6086B7-DD82-2E72-B4E4-CC51ED3F6A52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DC9F0F1D-32BE-F3B7-2A26-EE3BCE4A216B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A40700-77A5-629F-7663-89551A45988C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0F3A446-9926-245C-0EEE-4B9E6A7AF8E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C506ED1B-E5C3-75CC-F24D-B6D7E468F4C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BEA20EB0-A802-FAB2-0291-5FC5BCA2B93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725FFF-761F-9532-B7BF-258E92041B9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E955B8-ED6C-AC07-4681-A4A0A6F0E92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10ABA6D5-153D-DED2-46C0-FCCFC3827A0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745D46-B6C6-8867-F44B-DDC461CF46D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C35D538F-513B-AF29-A06F-8E3585900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378E7E-A00A-F73A-8D1D-312E7CC66184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04CE4184-50A9-5AEC-6415-CE86317ECBB3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11483164-8B95-7748-F7DF-56A10BE282B9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DB81106-85D2-32EB-10BD-315F3940EC2D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AEEFFC-512D-EB66-C7F7-F3D5D66CEDA7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5EFD260-A324-411E-1D59-8F1936E917F1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35ABBEE-C646-A2A2-1E53-1EA2B45C1695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647E2447-9579-E17A-8E44-856B55F21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32658C69-A92F-02DE-2680-0B2F47FBD91C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1251F0D6-9070-7494-34FF-27CCD80B91C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B8098F3C-67C0-9231-B95A-E4206AB2F98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01C6D14A-3449-B960-78E6-A5510275A7D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27F78CB2-5229-F207-BA32-323F6B368DD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C4D66559-54FF-7AF5-7BF8-5B8AF78BAA8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EAFB9D33-CBCA-F554-6C1C-B3FFF3EF546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7FA9188F-40B5-FB52-D83E-9B2BF525CE4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FD7A4B41-FDB1-3B6E-36C5-671CD0108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A6CB243E-483E-5387-0C97-37481FCBBCD0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6688202-155B-E788-7A06-3562FAA228C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8151ED5C-9D98-C6F5-9596-F0DEF11990D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F5E50D7F-4196-EEFA-1349-086EA632215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83939A97-2AD8-70A7-2620-652628E150E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A0AD826E-2BD8-47A6-1EF0-27EF6EBC2CA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83E5D239-17DB-E0F6-9682-F642A4D6554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AC619D04-DC37-E81D-4D7C-5288CF6A31A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0490648B-83ED-BC37-228A-D5DB6E8A8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26A4BD84-4CCA-F040-E834-4D6FE77FD8D2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5020E3E7-32C7-C9D9-BE32-A93BCCAEB2A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07D1D4D5-6C2B-AEF9-528C-5F24A8AD9EF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4715C8E5-62B6-6FA5-91AE-D6BBC4AD8B1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570BDEDB-02E3-E640-1954-A004084A1FF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4214EB48-ADB7-9418-1387-BAD3D6866F0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38706965-4C14-BD08-03FE-99D3FEFDB92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EB8F74D7-3DE1-6CA1-60E1-A659C3B33E6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1DDB961F-389F-CF92-B8DB-6704EB553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4C048EC6-A999-305D-C33B-81C3E84B60F2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40A36632-826E-3A10-56E2-7F727E2CF11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0661C260-75D1-79EB-B46F-E4B1EAF7BCD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B506760C-A771-A98B-0042-CA441503ED8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8DDD0D1D-0DE1-CB92-DB12-C5039E66304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DA44BC21-34A5-E69F-DA91-57996D8FC1E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5EBEB705-97D9-5B9E-B6F2-3779BBDC4BC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A08298C6-B541-24F8-9BEB-25DAD9880F0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E9E67A16-D277-E335-F248-75F1287E2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0BF3A4F1-AD36-276E-6A46-69D4629E1329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2B845840-F1A8-3CAB-517B-631C3190919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F1912957-EE16-C57E-C645-7E44CA237A8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8B70E5E5-CB4E-132B-9F58-1C88936D499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BA23A1CD-C217-4F57-E5CA-4BC692F9A8E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41CCC120-EDDE-60E5-D058-4C218A015EF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30882092-7C41-B529-79A3-3820F9E968D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E655EE23-4E30-3905-559E-EB8C9245974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880C579B-F7F0-C5C1-E1A7-C2E5C2B39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9DCF931C-0591-42B0-AC2F-27D0235A900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B8EC9A77-3444-F420-820D-AA716ABBB9DA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CDE75D28-7539-6101-093C-354ABD051E3E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4" action="ppaction://hlinksldjump"/>
            <a:extLst>
              <a:ext uri="{FF2B5EF4-FFF2-40B4-BE49-F238E27FC236}">
                <a16:creationId xmlns:a16="http://schemas.microsoft.com/office/drawing/2014/main" id="{D76EA3A1-116C-FE87-A121-1C6915B1ED1B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4" action="ppaction://hlinksldjump"/>
            <a:extLst>
              <a:ext uri="{FF2B5EF4-FFF2-40B4-BE49-F238E27FC236}">
                <a16:creationId xmlns:a16="http://schemas.microsoft.com/office/drawing/2014/main" id="{739E079E-F070-8385-FD66-C2FA65DD5359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8A3C6E7B-2579-E9A6-A591-51A5A6AC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6" action="ppaction://hlinksldjump"/>
            <a:extLst>
              <a:ext uri="{FF2B5EF4-FFF2-40B4-BE49-F238E27FC236}">
                <a16:creationId xmlns:a16="http://schemas.microsoft.com/office/drawing/2014/main" id="{9C108BD2-0DE0-B09A-3C5B-7C740CCFA072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6" action="ppaction://hlinksldjump"/>
            <a:extLst>
              <a:ext uri="{FF2B5EF4-FFF2-40B4-BE49-F238E27FC236}">
                <a16:creationId xmlns:a16="http://schemas.microsoft.com/office/drawing/2014/main" id="{3F0F79A0-FF1C-A788-6773-EE016F2D6039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FFB3778E-51BA-39A8-17A3-8E744A3BF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BB0F6177-2CDF-3BED-BD5C-CA61522ECB6A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80EB0DFB-34B4-B571-4387-4FD355E06AC2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E72E278F-D9E0-7990-6D83-8A9EA1A9115C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8FCFA598-C637-5E3B-4BF6-1ACF05298212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18D76846-8D51-B1C5-62D3-570980831B97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D0A778CC-37DB-68C3-D5BA-004928865318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08CDA1B0-643B-FACD-CFC2-53695814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6AC01-9584-B501-20AE-5DA6B6E3CE4B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8E8689-81E7-07A3-E941-7E2268F9117E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8" action="ppaction://hlinksldjump"/>
            <a:extLst>
              <a:ext uri="{FF2B5EF4-FFF2-40B4-BE49-F238E27FC236}">
                <a16:creationId xmlns:a16="http://schemas.microsoft.com/office/drawing/2014/main" id="{8BE323C0-70E6-67AE-536A-B3EA869814A5}"/>
              </a:ext>
            </a:extLst>
          </p:cNvPr>
          <p:cNvSpPr/>
          <p:nvPr/>
        </p:nvSpPr>
        <p:spPr>
          <a:xfrm>
            <a:off x="1197098" y="1205109"/>
            <a:ext cx="917463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8" action="ppaction://hlinksldjump"/>
            <a:extLst>
              <a:ext uri="{FF2B5EF4-FFF2-40B4-BE49-F238E27FC236}">
                <a16:creationId xmlns:a16="http://schemas.microsoft.com/office/drawing/2014/main" id="{4B33980D-EA39-B804-F629-DA49336B382F}"/>
              </a:ext>
            </a:extLst>
          </p:cNvPr>
          <p:cNvSpPr txBox="1"/>
          <p:nvPr/>
        </p:nvSpPr>
        <p:spPr>
          <a:xfrm>
            <a:off x="1539364" y="1312087"/>
            <a:ext cx="5519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Done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1A41B6A2-232C-830C-740D-63D4A5DA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24C10060-EE16-7E9E-12CC-25B1B62FC17C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90EEDF3-04CC-FF09-F3C8-463331A71CD7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5E2C7D-828D-C0DE-4EC5-AECF24CD6909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3E1D27-6133-CC6C-134F-A5256B8AD3B2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016AE7C0-A594-5F24-3D84-6F4D89F75600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886BC0-629C-3CEB-6C65-766F84235FE1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E49CA6F4-5EAC-705A-20FA-D2C3DBBA7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F839A7D1-6DDF-46B3-20BB-51E89837525D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F39009A5-8ED1-050A-900E-E88266AC0953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AA388BC-61D2-3ACB-EBCD-B9B5C72CCE60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376C4D-C224-D1D7-413D-7ABF33DD338C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835E1A-51E4-708D-C5DB-953939A6BD9F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D3871F52-03E3-3893-B9A8-051F07F72F17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EB508F68-218E-7C60-31C1-63557A80BB58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3977D279-E8D8-32A0-837C-E27E26D3B2DC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7CACEF-6526-F1CF-BD6B-C4E69D55F723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428545FF-E23D-CDA6-CB21-54469D52EC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421DBB34-EDAF-5564-DC7F-13C948E49A4B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A170F40C-E654-E0DD-3F05-A85AB9932EBD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DFB2DBFB-C751-F40F-E31A-AF896A801B85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A7EFE3D8-6BD7-3B73-D85C-52DF499D5F91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5574A09D-B283-4965-9455-B2FA2FC1E16A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F31A1910-1C1D-651B-DDEE-ABCC248F8EF9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7297D6B7-46B7-5E92-7D2B-2D91F7CB8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4903BD2A-2058-FE59-2B3B-49B18FFA7AEA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E1C9D5B3-2474-EB28-B382-36C40F6E3398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FC51DC23-D65B-A30A-9CFA-196043031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703" name="TextBox 28702">
            <a:extLst>
              <a:ext uri="{FF2B5EF4-FFF2-40B4-BE49-F238E27FC236}">
                <a16:creationId xmlns:a16="http://schemas.microsoft.com/office/drawing/2014/main" id="{E6FF1B01-7FEC-53F8-AC30-81204E350E09}"/>
              </a:ext>
            </a:extLst>
          </p:cNvPr>
          <p:cNvSpPr txBox="1"/>
          <p:nvPr/>
        </p:nvSpPr>
        <p:spPr>
          <a:xfrm>
            <a:off x="4842412" y="1685270"/>
            <a:ext cx="1581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Reorder / Delete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8DFD01D8-8057-4417-DD40-049F88CC1E1E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7B3E0859-31A1-A19B-ABB2-B760732EC36F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EBD402C1-E73A-DC5B-A1FD-56A2BA4D088F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75C1820F-54C7-F70A-19BF-EA99DF735861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BA5E752C-5EEC-067D-5E85-26CC68856A35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BC08A94C-4A26-FD79-36A7-02C6EBB31724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F061FE04-7D04-F6C4-F103-644AC3DD5D73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8E4B4FF2-FF09-E81B-959F-087737F1C357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0CD1F98F-95C1-1649-09EC-7BB9DF1A197D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BE51EBEB-F8C8-E1E1-1875-439018EB65ED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FBE454FC-0060-DEAB-79BE-D94C2B1BC4AC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C6CFBD-6A6E-73F3-BFA6-E3A3F6619672}"/>
              </a:ext>
            </a:extLst>
          </p:cNvPr>
          <p:cNvSpPr/>
          <p:nvPr/>
        </p:nvSpPr>
        <p:spPr>
          <a:xfrm>
            <a:off x="5452952" y="2079414"/>
            <a:ext cx="684430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EBE6C-542B-38FF-9796-BA016AA25904}"/>
              </a:ext>
            </a:extLst>
          </p:cNvPr>
          <p:cNvSpPr txBox="1"/>
          <p:nvPr/>
        </p:nvSpPr>
        <p:spPr>
          <a:xfrm>
            <a:off x="5370078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Move Up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D852E6D6-5E92-AEDD-93AA-14DCE5A7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16" y="20787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A85EC04-3F5E-EAF5-83ED-6BDAB3B730B4}"/>
              </a:ext>
            </a:extLst>
          </p:cNvPr>
          <p:cNvSpPr/>
          <p:nvPr/>
        </p:nvSpPr>
        <p:spPr>
          <a:xfrm>
            <a:off x="4643606" y="2086647"/>
            <a:ext cx="78400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19B10-FF8C-2925-AB6E-D230F3A413E3}"/>
              </a:ext>
            </a:extLst>
          </p:cNvPr>
          <p:cNvSpPr txBox="1"/>
          <p:nvPr/>
        </p:nvSpPr>
        <p:spPr>
          <a:xfrm>
            <a:off x="4610008" y="2299082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Move Down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67D8D108-1747-B49F-9FB0-B7D97332F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80346" y="20859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3" name="Rounded Rectangle 28672">
            <a:hlinkClick r:id="rId25" action="ppaction://hlinksldjump"/>
            <a:extLst>
              <a:ext uri="{FF2B5EF4-FFF2-40B4-BE49-F238E27FC236}">
                <a16:creationId xmlns:a16="http://schemas.microsoft.com/office/drawing/2014/main" id="{A81DFBDD-33BF-A87B-7C06-15D319CB7A0A}"/>
              </a:ext>
            </a:extLst>
          </p:cNvPr>
          <p:cNvSpPr/>
          <p:nvPr/>
        </p:nvSpPr>
        <p:spPr>
          <a:xfrm>
            <a:off x="6167254" y="2078721"/>
            <a:ext cx="601970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E6F44D-5823-4A0E-8AB3-2E202A4010BF}"/>
              </a:ext>
            </a:extLst>
          </p:cNvPr>
          <p:cNvGrpSpPr/>
          <p:nvPr/>
        </p:nvGrpSpPr>
        <p:grpSpPr>
          <a:xfrm>
            <a:off x="6163618" y="2081426"/>
            <a:ext cx="609241" cy="419720"/>
            <a:chOff x="6109153" y="2087573"/>
            <a:chExt cx="609241" cy="419720"/>
          </a:xfrm>
        </p:grpSpPr>
        <p:sp>
          <p:nvSpPr>
            <p:cNvPr id="28695" name="TextBox 28694">
              <a:hlinkClick r:id="rId25" action="ppaction://hlinksldjump"/>
              <a:extLst>
                <a:ext uri="{FF2B5EF4-FFF2-40B4-BE49-F238E27FC236}">
                  <a16:creationId xmlns:a16="http://schemas.microsoft.com/office/drawing/2014/main" id="{4B337D9F-2F14-9210-1938-EBC918B92956}"/>
                </a:ext>
              </a:extLst>
            </p:cNvPr>
            <p:cNvSpPr txBox="1"/>
            <p:nvPr/>
          </p:nvSpPr>
          <p:spPr>
            <a:xfrm>
              <a:off x="6109153" y="2291849"/>
              <a:ext cx="60924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</a:t>
              </a:r>
            </a:p>
          </p:txBody>
        </p:sp>
        <p:pic>
          <p:nvPicPr>
            <p:cNvPr id="28696" name="Picture 2">
              <a:hlinkClick r:id="rId25" action="ppaction://hlinksldjump"/>
              <a:extLst>
                <a:ext uri="{FF2B5EF4-FFF2-40B4-BE49-F238E27FC236}">
                  <a16:creationId xmlns:a16="http://schemas.microsoft.com/office/drawing/2014/main" id="{BEA9C789-8B0B-BC8A-5621-803F89E664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263043" y="208757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690" name="Rounded Rectangle 28689">
            <a:hlinkClick r:id="rId26" action="ppaction://hlinksldjump"/>
            <a:extLst>
              <a:ext uri="{FF2B5EF4-FFF2-40B4-BE49-F238E27FC236}">
                <a16:creationId xmlns:a16="http://schemas.microsoft.com/office/drawing/2014/main" id="{D704C1D1-3F87-B864-2EEC-8CAAACDA761C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1" name="TextBox 28690">
            <a:hlinkClick r:id="rId26" action="ppaction://hlinksldjump"/>
            <a:extLst>
              <a:ext uri="{FF2B5EF4-FFF2-40B4-BE49-F238E27FC236}">
                <a16:creationId xmlns:a16="http://schemas.microsoft.com/office/drawing/2014/main" id="{189AF5FA-C24A-F915-E91B-A6089F6F9CEB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699" name="Picture 8">
            <a:hlinkClick r:id="rId26" action="ppaction://hlinksldjump"/>
            <a:extLst>
              <a:ext uri="{FF2B5EF4-FFF2-40B4-BE49-F238E27FC236}">
                <a16:creationId xmlns:a16="http://schemas.microsoft.com/office/drawing/2014/main" id="{A36607BC-A46A-3E58-53B1-4D617602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00" name="Rounded Rectangle 28699">
            <a:hlinkClick r:id="rId28" action="ppaction://hlinksldjump"/>
            <a:extLst>
              <a:ext uri="{FF2B5EF4-FFF2-40B4-BE49-F238E27FC236}">
                <a16:creationId xmlns:a16="http://schemas.microsoft.com/office/drawing/2014/main" id="{D4227D3C-6EF9-8C34-A129-A87A310C7A5C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06" name="TextBox 28705">
            <a:hlinkClick r:id="rId28" action="ppaction://hlinksldjump"/>
            <a:extLst>
              <a:ext uri="{FF2B5EF4-FFF2-40B4-BE49-F238E27FC236}">
                <a16:creationId xmlns:a16="http://schemas.microsoft.com/office/drawing/2014/main" id="{477BB514-B0D7-99B1-14DC-09E1A60940F6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714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0F1BD362-669D-6E4E-70BC-305A8085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88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4128C-CF23-A1B2-DC60-9DFDCD01F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E0DB051-BADE-F3BD-A9D0-2822A7D05B97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C66645C-F074-9FFD-C7A1-ECD1116907DD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9C51F822-EA1F-7B76-AEB2-6C0E7D9D6E2A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799B1F-2DA8-9F23-3604-4087D91EB559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37468-7BD2-8D28-E3B5-C0787BACEC1F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07BF6-614E-1AF3-7DE0-96A8E7A86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661E5FA-9E69-AC4B-FD8A-6AA3FA079847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9503D23E-AD47-2178-0ACC-BFABC4534B66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B25B8EE3-1C49-CFFA-9D6B-0F2EF8BE01CB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0F430FB2-E8D4-32A1-B130-CD216C8E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6F219825-6166-0B8B-66A0-06EF8F8E540A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963D15F5-AD02-19B0-7988-1FC5AE5F5800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58FA0064-CDD7-3312-C9F7-BE686DE12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hlinkClick r:id="rId10" action="ppaction://hlinksldjump"/>
            <a:extLst>
              <a:ext uri="{FF2B5EF4-FFF2-40B4-BE49-F238E27FC236}">
                <a16:creationId xmlns:a16="http://schemas.microsoft.com/office/drawing/2014/main" id="{E218A5E1-1D87-ED00-6E39-1C87D9A236DD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C36B678-8BED-CE9E-8C23-45CF0FE1B6F3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2D0F0C4-D371-D6C0-D504-12FB6BA554EC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3210C-7E58-731D-58AF-21A4428D6EF6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0" action="ppaction://hlinksldjump"/>
            <a:extLst>
              <a:ext uri="{FF2B5EF4-FFF2-40B4-BE49-F238E27FC236}">
                <a16:creationId xmlns:a16="http://schemas.microsoft.com/office/drawing/2014/main" id="{13CEA936-FD0C-899E-6B8B-6E976D8B8D7D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chemeClr val="bg1"/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Plan</a:t>
            </a:r>
          </a:p>
        </p:txBody>
      </p:sp>
      <p:pic>
        <p:nvPicPr>
          <p:cNvPr id="3088" name="Picture 16">
            <a:hlinkClick r:id="rId10" action="ppaction://hlinksldjump"/>
            <a:extLst>
              <a:ext uri="{FF2B5EF4-FFF2-40B4-BE49-F238E27FC236}">
                <a16:creationId xmlns:a16="http://schemas.microsoft.com/office/drawing/2014/main" id="{92B72FCA-6237-3717-CB42-FB57CF6E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849EA99-3E98-7B75-60E7-A840B261714F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History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F5A1DB21-284C-E6D8-3224-359E08AE1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07BA920B-BB33-4C27-D427-ACEA7E3CB0F4}"/>
              </a:ext>
            </a:extLst>
          </p:cNvPr>
          <p:cNvSpPr/>
          <p:nvPr/>
        </p:nvSpPr>
        <p:spPr>
          <a:xfrm>
            <a:off x="930151" y="702318"/>
            <a:ext cx="11063648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hlinkClick r:id="rId10" action="ppaction://hlinksldjump"/>
            <a:extLst>
              <a:ext uri="{FF2B5EF4-FFF2-40B4-BE49-F238E27FC236}">
                <a16:creationId xmlns:a16="http://schemas.microsoft.com/office/drawing/2014/main" id="{9C2C6334-04A2-A246-70A3-6E0F6656A5D4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06" name="Rounded Rectangle 3105">
            <a:hlinkClick r:id="rId15" action="ppaction://hlinksldjump"/>
            <a:extLst>
              <a:ext uri="{FF2B5EF4-FFF2-40B4-BE49-F238E27FC236}">
                <a16:creationId xmlns:a16="http://schemas.microsoft.com/office/drawing/2014/main" id="{C5F64ED5-18B1-5C22-8132-06F11DF74EB4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5" action="ppaction://hlinksldjump"/>
            <a:extLst>
              <a:ext uri="{FF2B5EF4-FFF2-40B4-BE49-F238E27FC236}">
                <a16:creationId xmlns:a16="http://schemas.microsoft.com/office/drawing/2014/main" id="{9B875597-CBCF-0A3F-EFCC-7595DF2B91E6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5" action="ppaction://hlinksldjump"/>
            <a:extLst>
              <a:ext uri="{FF2B5EF4-FFF2-40B4-BE49-F238E27FC236}">
                <a16:creationId xmlns:a16="http://schemas.microsoft.com/office/drawing/2014/main" id="{DF492CBB-FDC5-7926-9CF7-D5804813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7" action="ppaction://hlinksldjump"/>
            <a:extLst>
              <a:ext uri="{FF2B5EF4-FFF2-40B4-BE49-F238E27FC236}">
                <a16:creationId xmlns:a16="http://schemas.microsoft.com/office/drawing/2014/main" id="{E9D72DF8-BED2-26DE-EC63-588C20C4DE1F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7" action="ppaction://hlinksldjump"/>
            <a:extLst>
              <a:ext uri="{FF2B5EF4-FFF2-40B4-BE49-F238E27FC236}">
                <a16:creationId xmlns:a16="http://schemas.microsoft.com/office/drawing/2014/main" id="{D8CB0E7D-7798-3CA1-A59C-4283845AB00C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3E59EA3A-2734-9593-5500-BCF3D432D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B408D6-F3F6-AD81-4075-9977CC2D6D37}"/>
              </a:ext>
            </a:extLst>
          </p:cNvPr>
          <p:cNvSpPr txBox="1"/>
          <p:nvPr/>
        </p:nvSpPr>
        <p:spPr>
          <a:xfrm>
            <a:off x="4487717" y="804735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History (Past Interactions)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63890-B454-976D-C4D7-4C6B9FAA4757}"/>
              </a:ext>
            </a:extLst>
          </p:cNvPr>
          <p:cNvSpPr/>
          <p:nvPr/>
        </p:nvSpPr>
        <p:spPr>
          <a:xfrm>
            <a:off x="1079499" y="1102569"/>
            <a:ext cx="10783117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E6770135-ECDC-A3B9-6F47-E724C9A1A7C4}"/>
              </a:ext>
            </a:extLst>
          </p:cNvPr>
          <p:cNvSpPr/>
          <p:nvPr/>
        </p:nvSpPr>
        <p:spPr>
          <a:xfrm>
            <a:off x="1165414" y="1557261"/>
            <a:ext cx="10569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A07FB409-4284-972A-F74B-8954651EDCC6}"/>
              </a:ext>
            </a:extLst>
          </p:cNvPr>
          <p:cNvSpPr txBox="1"/>
          <p:nvPr/>
        </p:nvSpPr>
        <p:spPr>
          <a:xfrm>
            <a:off x="1269203" y="1662663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11:35</a:t>
            </a:r>
          </a:p>
        </p:txBody>
      </p:sp>
      <p:sp>
        <p:nvSpPr>
          <p:cNvPr id="28701" name="TextBox 28700">
            <a:extLst>
              <a:ext uri="{FF2B5EF4-FFF2-40B4-BE49-F238E27FC236}">
                <a16:creationId xmlns:a16="http://schemas.microsoft.com/office/drawing/2014/main" id="{70B7C3F6-DED3-B250-E801-2FAF11D1CE0C}"/>
              </a:ext>
            </a:extLst>
          </p:cNvPr>
          <p:cNvSpPr txBox="1"/>
          <p:nvPr/>
        </p:nvSpPr>
        <p:spPr>
          <a:xfrm>
            <a:off x="1325804" y="1238349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Time</a:t>
            </a:r>
          </a:p>
        </p:txBody>
      </p:sp>
      <p:sp>
        <p:nvSpPr>
          <p:cNvPr id="28702" name="TextBox 28701">
            <a:extLst>
              <a:ext uri="{FF2B5EF4-FFF2-40B4-BE49-F238E27FC236}">
                <a16:creationId xmlns:a16="http://schemas.microsoft.com/office/drawing/2014/main" id="{7F26DE7A-53C0-0C35-32DC-B69A32FF3BB8}"/>
              </a:ext>
            </a:extLst>
          </p:cNvPr>
          <p:cNvSpPr txBox="1"/>
          <p:nvPr/>
        </p:nvSpPr>
        <p:spPr>
          <a:xfrm>
            <a:off x="2116422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Kiosk No.</a:t>
            </a:r>
          </a:p>
        </p:txBody>
      </p:sp>
      <p:sp>
        <p:nvSpPr>
          <p:cNvPr id="28703" name="TextBox 28702">
            <a:extLst>
              <a:ext uri="{FF2B5EF4-FFF2-40B4-BE49-F238E27FC236}">
                <a16:creationId xmlns:a16="http://schemas.microsoft.com/office/drawing/2014/main" id="{548C576C-229A-9126-E55E-5A8B7448C6A0}"/>
              </a:ext>
            </a:extLst>
          </p:cNvPr>
          <p:cNvSpPr txBox="1"/>
          <p:nvPr/>
        </p:nvSpPr>
        <p:spPr>
          <a:xfrm>
            <a:off x="4519876" y="1238349"/>
            <a:ext cx="850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5E001523-6182-BE63-4979-C5FB3A6D3B70}"/>
              </a:ext>
            </a:extLst>
          </p:cNvPr>
          <p:cNvCxnSpPr>
            <a:cxnSpLocks/>
          </p:cNvCxnSpPr>
          <p:nvPr/>
        </p:nvCxnSpPr>
        <p:spPr>
          <a:xfrm>
            <a:off x="2040489" y="1107685"/>
            <a:ext cx="0" cy="1480774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37544011-FB43-16E4-E6A5-6B74050BCD17}"/>
              </a:ext>
            </a:extLst>
          </p:cNvPr>
          <p:cNvCxnSpPr>
            <a:cxnSpLocks/>
          </p:cNvCxnSpPr>
          <p:nvPr/>
        </p:nvCxnSpPr>
        <p:spPr>
          <a:xfrm>
            <a:off x="3028508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9819C22B-778C-4F4A-C44A-D8FB511B8A07}"/>
              </a:ext>
            </a:extLst>
          </p:cNvPr>
          <p:cNvSpPr txBox="1"/>
          <p:nvPr/>
        </p:nvSpPr>
        <p:spPr>
          <a:xfrm>
            <a:off x="218536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P1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A37A30EC-4D69-F2D9-514D-DC768615635E}"/>
              </a:ext>
            </a:extLst>
          </p:cNvPr>
          <p:cNvSpPr txBox="1"/>
          <p:nvPr/>
        </p:nvSpPr>
        <p:spPr>
          <a:xfrm>
            <a:off x="4519876" y="1662663"/>
            <a:ext cx="369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Univers" panose="020B0503020202020204" pitchFamily="34" charset="0"/>
              </a:rPr>
              <a:t>Planned 2 new activities, used emotion engine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A483B0-E140-B866-5499-E167546F6B0F}"/>
              </a:ext>
            </a:extLst>
          </p:cNvPr>
          <p:cNvSpPr/>
          <p:nvPr/>
        </p:nvSpPr>
        <p:spPr>
          <a:xfrm>
            <a:off x="1165414" y="2100657"/>
            <a:ext cx="10569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69ACC-A56A-2575-BFB0-42C8E47B26E1}"/>
              </a:ext>
            </a:extLst>
          </p:cNvPr>
          <p:cNvSpPr txBox="1"/>
          <p:nvPr/>
        </p:nvSpPr>
        <p:spPr>
          <a:xfrm>
            <a:off x="1269203" y="2206059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35FCA-67F9-E04B-4625-F7243714FDF8}"/>
              </a:ext>
            </a:extLst>
          </p:cNvPr>
          <p:cNvSpPr txBox="1"/>
          <p:nvPr/>
        </p:nvSpPr>
        <p:spPr>
          <a:xfrm>
            <a:off x="2185361" y="2206059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P2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D0423B-EC7D-1CA1-36CA-5F1A8C6D658E}"/>
              </a:ext>
            </a:extLst>
          </p:cNvPr>
          <p:cNvSpPr txBox="1"/>
          <p:nvPr/>
        </p:nvSpPr>
        <p:spPr>
          <a:xfrm>
            <a:off x="4519876" y="2206059"/>
            <a:ext cx="3520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Univers" panose="020B0503020202020204" pitchFamily="34" charset="0"/>
              </a:rPr>
              <a:t>Navigate to Dino World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7402CA-13ED-47BD-E359-7CB1C413755D}"/>
              </a:ext>
            </a:extLst>
          </p:cNvPr>
          <p:cNvCxnSpPr>
            <a:cxnSpLocks/>
          </p:cNvCxnSpPr>
          <p:nvPr/>
        </p:nvCxnSpPr>
        <p:spPr>
          <a:xfrm>
            <a:off x="4455005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72" name="TextBox 28671">
            <a:extLst>
              <a:ext uri="{FF2B5EF4-FFF2-40B4-BE49-F238E27FC236}">
                <a16:creationId xmlns:a16="http://schemas.microsoft.com/office/drawing/2014/main" id="{3FF444E0-66AE-213E-4FEF-481CD12B69F2}"/>
              </a:ext>
            </a:extLst>
          </p:cNvPr>
          <p:cNvSpPr txBox="1"/>
          <p:nvPr/>
        </p:nvSpPr>
        <p:spPr>
          <a:xfrm>
            <a:off x="3323680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Done By</a:t>
            </a:r>
          </a:p>
        </p:txBody>
      </p:sp>
      <p:sp>
        <p:nvSpPr>
          <p:cNvPr id="28673" name="TextBox 28672">
            <a:extLst>
              <a:ext uri="{FF2B5EF4-FFF2-40B4-BE49-F238E27FC236}">
                <a16:creationId xmlns:a16="http://schemas.microsoft.com/office/drawing/2014/main" id="{AA28001B-F061-C290-F9B1-87545F9E02B1}"/>
              </a:ext>
            </a:extLst>
          </p:cNvPr>
          <p:cNvSpPr txBox="1"/>
          <p:nvPr/>
        </p:nvSpPr>
        <p:spPr>
          <a:xfrm>
            <a:off x="339479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674" name="TextBox 28673">
            <a:extLst>
              <a:ext uri="{FF2B5EF4-FFF2-40B4-BE49-F238E27FC236}">
                <a16:creationId xmlns:a16="http://schemas.microsoft.com/office/drawing/2014/main" id="{98E0DC67-37FA-292C-A1F0-07D0277B54B4}"/>
              </a:ext>
            </a:extLst>
          </p:cNvPr>
          <p:cNvSpPr txBox="1"/>
          <p:nvPr/>
        </p:nvSpPr>
        <p:spPr>
          <a:xfrm>
            <a:off x="3315466" y="2206059"/>
            <a:ext cx="852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Chelsea</a:t>
            </a:r>
          </a:p>
        </p:txBody>
      </p:sp>
      <p:sp>
        <p:nvSpPr>
          <p:cNvPr id="28683" name="Rounded Rectangle 28682">
            <a:hlinkClick r:id="rId19" action="ppaction://hlinksldjump"/>
            <a:extLst>
              <a:ext uri="{FF2B5EF4-FFF2-40B4-BE49-F238E27FC236}">
                <a16:creationId xmlns:a16="http://schemas.microsoft.com/office/drawing/2014/main" id="{877DE5A6-D792-7021-8CBB-4F53149D8116}"/>
              </a:ext>
            </a:extLst>
          </p:cNvPr>
          <p:cNvSpPr/>
          <p:nvPr/>
        </p:nvSpPr>
        <p:spPr>
          <a:xfrm>
            <a:off x="10818298" y="159217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4" name="TextBox 28683">
            <a:hlinkClick r:id="rId19" action="ppaction://hlinksldjump"/>
            <a:extLst>
              <a:ext uri="{FF2B5EF4-FFF2-40B4-BE49-F238E27FC236}">
                <a16:creationId xmlns:a16="http://schemas.microsoft.com/office/drawing/2014/main" id="{657ECF5F-9E9E-B1D4-2563-926F771ED24F}"/>
              </a:ext>
            </a:extLst>
          </p:cNvPr>
          <p:cNvSpPr txBox="1"/>
          <p:nvPr/>
        </p:nvSpPr>
        <p:spPr>
          <a:xfrm>
            <a:off x="10830145" y="180460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More Details</a:t>
            </a:r>
          </a:p>
        </p:txBody>
      </p:sp>
      <p:pic>
        <p:nvPicPr>
          <p:cNvPr id="68610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83DD9EB1-21BB-9436-E0DF-0DB7D82B4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3" y="15906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91" name="Rounded Rectangle 28690">
            <a:hlinkClick r:id="rId21" action="ppaction://hlinksldjump"/>
            <a:extLst>
              <a:ext uri="{FF2B5EF4-FFF2-40B4-BE49-F238E27FC236}">
                <a16:creationId xmlns:a16="http://schemas.microsoft.com/office/drawing/2014/main" id="{598DFFA2-7A81-4EB9-84F1-55E2B6AB847B}"/>
              </a:ext>
            </a:extLst>
          </p:cNvPr>
          <p:cNvSpPr/>
          <p:nvPr/>
        </p:nvSpPr>
        <p:spPr>
          <a:xfrm>
            <a:off x="10824381" y="213251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9" name="TextBox 28698">
            <a:hlinkClick r:id="rId21" action="ppaction://hlinksldjump"/>
            <a:extLst>
              <a:ext uri="{FF2B5EF4-FFF2-40B4-BE49-F238E27FC236}">
                <a16:creationId xmlns:a16="http://schemas.microsoft.com/office/drawing/2014/main" id="{6698DC73-41BA-9DEA-FB23-5985AC53091B}"/>
              </a:ext>
            </a:extLst>
          </p:cNvPr>
          <p:cNvSpPr txBox="1"/>
          <p:nvPr/>
        </p:nvSpPr>
        <p:spPr>
          <a:xfrm>
            <a:off x="10836228" y="234494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More Details</a:t>
            </a:r>
          </a:p>
        </p:txBody>
      </p:sp>
      <p:pic>
        <p:nvPicPr>
          <p:cNvPr id="28700" name="Picture 2">
            <a:hlinkClick r:id="rId21" action="ppaction://hlinksldjump"/>
            <a:extLst>
              <a:ext uri="{FF2B5EF4-FFF2-40B4-BE49-F238E27FC236}">
                <a16:creationId xmlns:a16="http://schemas.microsoft.com/office/drawing/2014/main" id="{A5881A0B-53D7-2540-7ADC-A1760EC0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566" y="21309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9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17D34D-3864-0FDD-DC04-F0F1934A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37DCBA-FC7C-786D-C08A-1123788E5021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70A9D38-3B3B-456F-F29A-9407B55C1816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D61727C-C1FD-F9AC-1AAA-8B840D76A426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C1529C-26B1-F150-39A9-A3CC530B50E9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061FC47-37CE-E6BE-AAAC-A9742F380337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09D2-4BBF-E1D4-5FD3-1001DCD9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8D985BB-BE13-AA02-2018-872EDCD03CC6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709536-F616-110B-F3C7-C9866056616E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3BC21C-7182-EF1D-5C5B-0604CE8BADD8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8E159-BF3A-39FA-7C38-D78E757A5D22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6B5B18DE-3BBA-3EDC-B5A1-1FE1A8F98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8CBE6234-BF9B-47B7-E0DA-9ECBC1A534D3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0016D2F9-E827-B71B-0B9E-A652AF4D8102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6BE65517-D1D8-6097-4C72-DE15B6D2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D7D763C8-74B0-FF8C-7201-7E6CA6FCCF8A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F2D10BD-7B49-23E7-4A7D-086B1E74F6F6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5F195E1-09A2-0372-E70E-9DC77DD93AC8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hlinkClick r:id="rId8" action="ppaction://hlinksldjump"/>
            <a:extLst>
              <a:ext uri="{FF2B5EF4-FFF2-40B4-BE49-F238E27FC236}">
                <a16:creationId xmlns:a16="http://schemas.microsoft.com/office/drawing/2014/main" id="{FC8D2D76-6D1E-AF43-1F60-E19ADF3DD649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090" name="Picture 18">
            <a:hlinkClick r:id="rId8" action="ppaction://hlinksldjump"/>
            <a:extLst>
              <a:ext uri="{FF2B5EF4-FFF2-40B4-BE49-F238E27FC236}">
                <a16:creationId xmlns:a16="http://schemas.microsoft.com/office/drawing/2014/main" id="{D70C90ED-6BAE-DCA8-B4CC-7B9FBABE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0" action="ppaction://hlinksldjump"/>
            <a:extLst>
              <a:ext uri="{FF2B5EF4-FFF2-40B4-BE49-F238E27FC236}">
                <a16:creationId xmlns:a16="http://schemas.microsoft.com/office/drawing/2014/main" id="{357B2B0D-F338-C8AA-323B-A64D130C97D7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0" action="ppaction://hlinksldjump"/>
            <a:extLst>
              <a:ext uri="{FF2B5EF4-FFF2-40B4-BE49-F238E27FC236}">
                <a16:creationId xmlns:a16="http://schemas.microsoft.com/office/drawing/2014/main" id="{BCB709DA-9175-BEFD-C0F8-2EFA9BD90B25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CDDCCDB1-DE8B-B107-90DF-22F023B7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4C94F73E-5B07-BF14-F0B9-44D99344E707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4072E7DE-B469-33F9-4108-CE1DB11CCDB3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EE5693AF-4B18-FC81-5827-4AF177835272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53FB69B7-FAC7-8F0C-F6D9-0EECD4FB5677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242E83E0-232C-1029-3B5E-5EA9CAD72BBA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17F8B48B-9A3F-9D75-8CA6-837DE43E7438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12" action="ppaction://hlinksldjump"/>
            <a:extLst>
              <a:ext uri="{FF2B5EF4-FFF2-40B4-BE49-F238E27FC236}">
                <a16:creationId xmlns:a16="http://schemas.microsoft.com/office/drawing/2014/main" id="{947E94F7-481C-A285-720F-1775AEC3F39A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CD2CE80B-ED09-4F29-26B2-BDED287E4981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0C396345-175A-B26F-1DD8-C92E3873E824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85FA9F81-DD73-A2D7-C177-F036B462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BE001A2F-D6EE-C74A-DA4D-3C4331C8D65F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B1C1C352-7A68-2141-07DF-BB32CB330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DACAA52C-1EBE-3C84-5E64-ECE6058903FE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C471DD4C-7F74-3EC6-B4B4-F360B2E504F8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EFAD942C-449B-A5CB-77F2-8ED270D1432F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031D5A87-8F72-B127-1190-E68C69448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DDBF4736-44C9-36E2-5625-7013472F3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404E75E8-662F-DAEF-E5D5-B2BABBBDD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D6BC903C-0849-3A47-2089-52C4B690A406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3D36CAE2-B00F-0CC9-726C-467CEC2C3190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42D5DE76-E313-C6A7-810B-B0B7E2A55B14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E9EDEE92-DAAE-4066-4C2C-8491297001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788036CA-A2EB-70A7-6E68-DD4002FC69D2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A22565D0-32B8-5CD2-E313-0C550A87281C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B22F0E00-D634-5E8B-0293-C4914F40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74270A64-EF25-171F-D912-366A801708D2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49774D74-E6F7-AD8D-70A6-53E200FFA72D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69D27456-DBCA-353A-1474-BE333DCF2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14530E-77D1-B2DE-DDDE-7426A28C2CF0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EDB1DB4-54BA-F656-5626-97FCD1FB932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E6105BD7-D876-60B8-7B40-7D9289C214C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B00FEAF6-7DE1-B8C3-367D-F02A6D16A25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E2330B-9869-ADD4-2BD5-82682C0BD48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A59596-F792-5425-3EB6-EF0BCF4D258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3D577BF-7F9B-4745-A2B3-56BA0AE1509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08E079-0EA4-9A7B-CDD8-D718B0BFDB6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810E08E9-3F19-93B7-3349-DC08E5DCD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BD813D5-5A65-AD5A-FFA2-DB1A035C7D27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AB5348-71DD-1EE0-CC4C-DFB19C06CD4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2FA56653-B494-F523-0F2D-DE16FD36178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98C93FFB-6232-377D-3ACB-8935FF7AB62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82F6D1-FBF4-BA14-0794-0460BBA1A95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BF6FF8-B755-B38B-2272-ADBA4331FB2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1674DD8-5046-AC4D-111A-4530699A37C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814890-90B3-71A7-1A12-36B13F1EAB0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840B6471-8969-E6CA-641B-FB852E99A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92889D3E-BA72-CD57-1582-158E7C8CE76A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89214DFE-E219-A8DA-3AC3-7D7BA6E06B7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019F0989-4546-F32C-3D6B-6D3D019F6C8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2047F6CC-B580-0D07-14A9-AE11A94D47B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D6F775A7-3EEB-A034-3CE3-20A8966A1F9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837F3296-826A-17D6-92EE-E67F0DD7A03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CDEF199A-9BFB-81C5-E3CE-115A4BBE127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A3E96A2-1A61-E1DB-E60D-AF4452BBE7C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F6DFA608-D020-D469-F69B-157842B5D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002A6432-0752-A8C7-08E9-081E669DD46F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ABA279DA-E1D3-25AE-0368-46730546647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F0ADE673-9B1E-A2AF-1285-3910C6FC301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77157022-1A33-5456-1F73-9F31B730858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918A92C4-7827-D43D-DD75-3AE0F86F236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3C7A45C-71C2-078E-CFA0-421FB57CF06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9FA3197E-4B3A-D571-B9D4-89340DCF73D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F684EBEA-3BA5-AEAB-C93B-7CF0E452289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C0E52A6F-FE96-9AD8-7E96-27A2A506A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8A40B6CE-37AE-C6AE-E92C-2AD855EA1AD9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738A352F-83E8-BAB4-7F7E-4F5A0EF889A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E62B334E-B1D5-7CB7-2F93-7C1EDD071EA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8BA749EA-2E70-656A-7525-1DBE40E9527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77E79023-7CB4-388E-03CC-5813D025E33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FAB7C042-5FD5-8D4E-2777-0DF3E231FAB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1385A58E-52AA-7A12-7D65-9B607EC9019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CA29B6B8-CAE2-DF88-620F-E3A6A7C1369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6A62E11A-7B50-C556-5A5D-FFC40B807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7932848C-E61D-6A97-A3F7-4766676F91F5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2BEC4A57-AD3C-9F9D-13B2-9788A02F3DE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40E7D094-7AA8-A6D6-1216-C4EC87A37E0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E5B8964A-5E22-7EAE-0BD5-19A609BFC8C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1E237903-209B-7F6E-0D3C-16CCB475F27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91579DB-21E7-F64E-EEF8-6ED3FEB17FA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C3AF9B1F-195C-8E34-FECE-FA7A42C8FF5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194BE082-7DF0-EE64-72E0-5B0659D118F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6C712438-6D67-368F-DBEA-AB63D0EED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8B0D7E70-8480-34EC-E338-7591834C096D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F48F80B4-BA23-BA4B-0B43-55B5339C948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25214880-F661-C4CE-C6E6-F962887B5EB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372F956B-6496-2AE6-234A-C3AA1593907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DA8CF9C7-4D83-E17B-A36C-BBF08943BC1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95469557-CF70-E011-5798-A83E423EE99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E614A57F-B363-F8F3-BF7B-0D5D90C4A56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B6147B82-FD77-A758-C593-26F4EF56FAE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3060A48D-9721-7346-88E6-D83E3B628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EC110E99-FA20-56B3-067E-F6195C0F46BF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F81D8738-9B5A-862A-2B47-6A09C96B3E0B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3C62F04B-3F24-C72B-3F71-E6D496C1A9A8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6" action="ppaction://hlinksldjump"/>
            <a:extLst>
              <a:ext uri="{FF2B5EF4-FFF2-40B4-BE49-F238E27FC236}">
                <a16:creationId xmlns:a16="http://schemas.microsoft.com/office/drawing/2014/main" id="{FC33F022-9A74-8F15-1FDC-A161C0271737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FEED1236-7E5B-8329-15C9-C04E44C45264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6" action="ppaction://hlinksldjump"/>
            <a:extLst>
              <a:ext uri="{FF2B5EF4-FFF2-40B4-BE49-F238E27FC236}">
                <a16:creationId xmlns:a16="http://schemas.microsoft.com/office/drawing/2014/main" id="{75573C88-A2D2-4F67-1D1C-021B007D2AAB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6" action="ppaction://hlinksldjump"/>
            <a:extLst>
              <a:ext uri="{FF2B5EF4-FFF2-40B4-BE49-F238E27FC236}">
                <a16:creationId xmlns:a16="http://schemas.microsoft.com/office/drawing/2014/main" id="{FB1E3BFA-AD0D-F96C-20A5-88869ED74EE2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FDA215D7-2E91-96F0-1B8F-D5778AEB402B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8E0CE5B3-0C97-4E26-165C-535740B1E7AA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53A7DC63-97CA-1EF0-F53B-97982F37183E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A988385B-327F-917B-EC20-9D8EB08FAE32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7" action="ppaction://hlinksldjump"/>
                  <a:extLst>
                    <a:ext uri="{FF2B5EF4-FFF2-40B4-BE49-F238E27FC236}">
                      <a16:creationId xmlns:a16="http://schemas.microsoft.com/office/drawing/2014/main" id="{57EAC067-7B2C-8984-E0BD-F6BE1E5755A1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7" action="ppaction://hlinksldjump"/>
                  <a:extLst>
                    <a:ext uri="{FF2B5EF4-FFF2-40B4-BE49-F238E27FC236}">
                      <a16:creationId xmlns:a16="http://schemas.microsoft.com/office/drawing/2014/main" id="{C94F05D7-D3A4-813C-D61B-23FA1983482E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9964FEEA-922E-492F-26B8-A38F43D4B368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46BF2A00-97E3-BE3D-6A0E-B39DEC2FDC8B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1C3596C9-9878-0AE1-9719-9890BF444653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C5E5A46B-0CB8-102A-AC3B-EDC9767D6861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D45964E6-A973-CB85-6420-687E60FA2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16E30662-F8F5-1EEE-EDD2-9B811D6FDDAC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8" action="ppaction://hlinksldjump"/>
            <a:extLst>
              <a:ext uri="{FF2B5EF4-FFF2-40B4-BE49-F238E27FC236}">
                <a16:creationId xmlns:a16="http://schemas.microsoft.com/office/drawing/2014/main" id="{F81EB884-8407-5838-B213-E970E4162A56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8" action="ppaction://hlinksldjump"/>
            <a:extLst>
              <a:ext uri="{FF2B5EF4-FFF2-40B4-BE49-F238E27FC236}">
                <a16:creationId xmlns:a16="http://schemas.microsoft.com/office/drawing/2014/main" id="{F86FF43F-46DD-A8B1-D573-36CC7A7D6367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8" action="ppaction://hlinksldjump"/>
            <a:extLst>
              <a:ext uri="{FF2B5EF4-FFF2-40B4-BE49-F238E27FC236}">
                <a16:creationId xmlns:a16="http://schemas.microsoft.com/office/drawing/2014/main" id="{1298FFDA-CC70-A428-63E1-FD409313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30" action="ppaction://hlinksldjump"/>
            <a:extLst>
              <a:ext uri="{FF2B5EF4-FFF2-40B4-BE49-F238E27FC236}">
                <a16:creationId xmlns:a16="http://schemas.microsoft.com/office/drawing/2014/main" id="{AC278788-392B-0C4C-0057-001083824A94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30" action="ppaction://hlinksldjump"/>
            <a:extLst>
              <a:ext uri="{FF2B5EF4-FFF2-40B4-BE49-F238E27FC236}">
                <a16:creationId xmlns:a16="http://schemas.microsoft.com/office/drawing/2014/main" id="{F993B527-3B06-F76D-9365-A09ACAAD347D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30" action="ppaction://hlinksldjump"/>
            <a:extLst>
              <a:ext uri="{FF2B5EF4-FFF2-40B4-BE49-F238E27FC236}">
                <a16:creationId xmlns:a16="http://schemas.microsoft.com/office/drawing/2014/main" id="{8119AB8E-08FD-09AA-D0C5-963A1570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6" action="ppaction://hlinksldjump"/>
            <a:extLst>
              <a:ext uri="{FF2B5EF4-FFF2-40B4-BE49-F238E27FC236}">
                <a16:creationId xmlns:a16="http://schemas.microsoft.com/office/drawing/2014/main" id="{38B69DD0-E95F-C1BF-C313-76848406AEBE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18" name="Rounded Rectangle 3117">
            <a:hlinkClick r:id="rId32" action="ppaction://hlinksldjump"/>
            <a:extLst>
              <a:ext uri="{FF2B5EF4-FFF2-40B4-BE49-F238E27FC236}">
                <a16:creationId xmlns:a16="http://schemas.microsoft.com/office/drawing/2014/main" id="{429A0B78-1789-68C7-14F8-B4BD486E9FBA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9" name="TextBox 3118">
            <a:hlinkClick r:id="rId32" action="ppaction://hlinksldjump"/>
            <a:extLst>
              <a:ext uri="{FF2B5EF4-FFF2-40B4-BE49-F238E27FC236}">
                <a16:creationId xmlns:a16="http://schemas.microsoft.com/office/drawing/2014/main" id="{1FA405D4-DE74-304D-7CD7-0AF563BF1FEE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20" name="Picture 16">
            <a:hlinkClick r:id="rId32" action="ppaction://hlinksldjump"/>
            <a:extLst>
              <a:ext uri="{FF2B5EF4-FFF2-40B4-BE49-F238E27FC236}">
                <a16:creationId xmlns:a16="http://schemas.microsoft.com/office/drawing/2014/main" id="{4C04B752-4DF7-E0B5-7F6C-F293862CC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1" name="Oval 3120">
            <a:hlinkClick r:id="rId32" action="ppaction://hlinksldjump"/>
            <a:extLst>
              <a:ext uri="{FF2B5EF4-FFF2-40B4-BE49-F238E27FC236}">
                <a16:creationId xmlns:a16="http://schemas.microsoft.com/office/drawing/2014/main" id="{5B271677-8ADA-9076-0817-D77D3898030F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22" name="Rounded Rectangle 3121">
            <a:hlinkClick r:id="rId34" action="ppaction://hlinksldjump"/>
            <a:extLst>
              <a:ext uri="{FF2B5EF4-FFF2-40B4-BE49-F238E27FC236}">
                <a16:creationId xmlns:a16="http://schemas.microsoft.com/office/drawing/2014/main" id="{38E3E50E-F93D-618E-E278-DAE85101492C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23" name="TextBox 3122">
            <a:hlinkClick r:id="rId34" action="ppaction://hlinksldjump"/>
            <a:extLst>
              <a:ext uri="{FF2B5EF4-FFF2-40B4-BE49-F238E27FC236}">
                <a16:creationId xmlns:a16="http://schemas.microsoft.com/office/drawing/2014/main" id="{A1CBFB43-D051-4F32-47AA-F3F423689C2D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124" name="Picture 2">
            <a:hlinkClick r:id="rId34" action="ppaction://hlinksldjump"/>
            <a:extLst>
              <a:ext uri="{FF2B5EF4-FFF2-40B4-BE49-F238E27FC236}">
                <a16:creationId xmlns:a16="http://schemas.microsoft.com/office/drawing/2014/main" id="{AE3BF11A-34FA-E90C-92F1-F861C6597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78E4B-2DDA-0DDA-5B19-67BA511CA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AA7BB7F-A7BC-863D-AD0D-D7D18DE335E8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5EB22BD-E7BE-34B3-E358-1137AC7D4052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013D569C-F74A-4367-A0BF-553F47163C92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F907D8-2991-5C49-C2AA-D74A04779980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C9284B-D248-3E97-C3C0-259EACA09C06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2F54D-2E48-8789-339B-C6CAECF8B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49BBE8-920F-3B88-95C1-3F3A957EDF77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BF9E689-564D-90C0-43A2-E59D05F3182C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6727D5C9-8220-577B-AB7F-C2011BF84037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6CA227EB-F3B5-871E-A2B5-0442E9C8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FFD1481C-205F-2658-0EE9-81EFBDD4671F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22C44A77-F54A-FFA5-B5C8-43652F26E9D1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45FA3D66-D6E8-3DE8-46C0-D3FB25B3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16F1E00-5595-7A98-4D1A-605630D3C188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24571E-75AC-AD3F-0D36-C2D811587DCB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3F08A7-C502-287E-7248-42814B1B8D26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1471970-493E-8C95-B7A7-9DF4BE3F5BDB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History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D9FA6446-84DB-29A1-F7BC-5118395F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9001D150-0740-A38C-EF28-2476AE2BE3AD}"/>
              </a:ext>
            </a:extLst>
          </p:cNvPr>
          <p:cNvSpPr/>
          <p:nvPr/>
        </p:nvSpPr>
        <p:spPr>
          <a:xfrm>
            <a:off x="930150" y="702318"/>
            <a:ext cx="6117737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9" name="Rounded Rectangle 3108">
            <a:hlinkClick r:id="rId12" action="ppaction://hlinksldjump"/>
            <a:extLst>
              <a:ext uri="{FF2B5EF4-FFF2-40B4-BE49-F238E27FC236}">
                <a16:creationId xmlns:a16="http://schemas.microsoft.com/office/drawing/2014/main" id="{D6DCF80E-72EB-BA4C-841E-E2190671111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2" action="ppaction://hlinksldjump"/>
            <a:extLst>
              <a:ext uri="{FF2B5EF4-FFF2-40B4-BE49-F238E27FC236}">
                <a16:creationId xmlns:a16="http://schemas.microsoft.com/office/drawing/2014/main" id="{5BD6382A-6A4D-8FF2-F377-BB64F69D1966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2" action="ppaction://hlinksldjump"/>
            <a:extLst>
              <a:ext uri="{FF2B5EF4-FFF2-40B4-BE49-F238E27FC236}">
                <a16:creationId xmlns:a16="http://schemas.microsoft.com/office/drawing/2014/main" id="{23D75287-4ED4-248C-5E1C-B988678F7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20E79-C28D-16DB-6875-0B7EBC755D83}"/>
              </a:ext>
            </a:extLst>
          </p:cNvPr>
          <p:cNvSpPr txBox="1"/>
          <p:nvPr/>
        </p:nvSpPr>
        <p:spPr>
          <a:xfrm>
            <a:off x="2089437" y="804735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History (Past Interactions)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0328B4-5CD0-CC62-C83C-61901ABD1138}"/>
              </a:ext>
            </a:extLst>
          </p:cNvPr>
          <p:cNvSpPr/>
          <p:nvPr/>
        </p:nvSpPr>
        <p:spPr>
          <a:xfrm>
            <a:off x="1079499" y="1102569"/>
            <a:ext cx="5814359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F0E1683A-6EFA-3170-C36F-487C557DE667}"/>
              </a:ext>
            </a:extLst>
          </p:cNvPr>
          <p:cNvSpPr/>
          <p:nvPr/>
        </p:nvSpPr>
        <p:spPr>
          <a:xfrm>
            <a:off x="1165415" y="1557261"/>
            <a:ext cx="558500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98A300B-6C0B-5C20-D541-80418BF589EE}"/>
              </a:ext>
            </a:extLst>
          </p:cNvPr>
          <p:cNvSpPr txBox="1"/>
          <p:nvPr/>
        </p:nvSpPr>
        <p:spPr>
          <a:xfrm>
            <a:off x="1269203" y="1662663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11:35</a:t>
            </a:r>
          </a:p>
        </p:txBody>
      </p:sp>
      <p:sp>
        <p:nvSpPr>
          <p:cNvPr id="28701" name="TextBox 28700">
            <a:extLst>
              <a:ext uri="{FF2B5EF4-FFF2-40B4-BE49-F238E27FC236}">
                <a16:creationId xmlns:a16="http://schemas.microsoft.com/office/drawing/2014/main" id="{2178E2CC-C8A5-01A1-CA33-586C35283DDB}"/>
              </a:ext>
            </a:extLst>
          </p:cNvPr>
          <p:cNvSpPr txBox="1"/>
          <p:nvPr/>
        </p:nvSpPr>
        <p:spPr>
          <a:xfrm>
            <a:off x="1325804" y="1238349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Time</a:t>
            </a:r>
          </a:p>
        </p:txBody>
      </p:sp>
      <p:sp>
        <p:nvSpPr>
          <p:cNvPr id="28702" name="TextBox 28701">
            <a:extLst>
              <a:ext uri="{FF2B5EF4-FFF2-40B4-BE49-F238E27FC236}">
                <a16:creationId xmlns:a16="http://schemas.microsoft.com/office/drawing/2014/main" id="{CB2B83F7-642A-5C33-4DC2-7C7413B13C02}"/>
              </a:ext>
            </a:extLst>
          </p:cNvPr>
          <p:cNvSpPr txBox="1"/>
          <p:nvPr/>
        </p:nvSpPr>
        <p:spPr>
          <a:xfrm>
            <a:off x="2116422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Kiosk No.</a:t>
            </a:r>
          </a:p>
        </p:txBody>
      </p:sp>
      <p:sp>
        <p:nvSpPr>
          <p:cNvPr id="28703" name="TextBox 28702">
            <a:extLst>
              <a:ext uri="{FF2B5EF4-FFF2-40B4-BE49-F238E27FC236}">
                <a16:creationId xmlns:a16="http://schemas.microsoft.com/office/drawing/2014/main" id="{A54BEEE9-D84A-5E9B-D8AF-6017CBAC99AE}"/>
              </a:ext>
            </a:extLst>
          </p:cNvPr>
          <p:cNvSpPr txBox="1"/>
          <p:nvPr/>
        </p:nvSpPr>
        <p:spPr>
          <a:xfrm>
            <a:off x="4519876" y="1238349"/>
            <a:ext cx="850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5A1A882C-0E74-6D75-7AF4-BA663262991E}"/>
              </a:ext>
            </a:extLst>
          </p:cNvPr>
          <p:cNvCxnSpPr>
            <a:cxnSpLocks/>
          </p:cNvCxnSpPr>
          <p:nvPr/>
        </p:nvCxnSpPr>
        <p:spPr>
          <a:xfrm>
            <a:off x="2040489" y="1107685"/>
            <a:ext cx="0" cy="1480774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20525C54-C59C-01E0-19C1-C043AD0688D0}"/>
              </a:ext>
            </a:extLst>
          </p:cNvPr>
          <p:cNvCxnSpPr>
            <a:cxnSpLocks/>
          </p:cNvCxnSpPr>
          <p:nvPr/>
        </p:nvCxnSpPr>
        <p:spPr>
          <a:xfrm>
            <a:off x="3028508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1E02F5A6-4ED4-1C0A-2369-6C7A9F5E9634}"/>
              </a:ext>
            </a:extLst>
          </p:cNvPr>
          <p:cNvSpPr txBox="1"/>
          <p:nvPr/>
        </p:nvSpPr>
        <p:spPr>
          <a:xfrm>
            <a:off x="218536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P1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BEB6A6F0-2007-3BE2-5FFF-8B65A7C6C85C}"/>
              </a:ext>
            </a:extLst>
          </p:cNvPr>
          <p:cNvSpPr txBox="1"/>
          <p:nvPr/>
        </p:nvSpPr>
        <p:spPr>
          <a:xfrm>
            <a:off x="4519876" y="1662663"/>
            <a:ext cx="216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Univers" panose="020B0503020202020204" pitchFamily="34" charset="0"/>
              </a:rPr>
              <a:t>Planned 2 new activities, ...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30282E-AC4C-E553-20C0-BCF405A1B976}"/>
              </a:ext>
            </a:extLst>
          </p:cNvPr>
          <p:cNvSpPr/>
          <p:nvPr/>
        </p:nvSpPr>
        <p:spPr>
          <a:xfrm>
            <a:off x="1165415" y="2100657"/>
            <a:ext cx="558500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127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EEC3A-F5E2-3135-200F-4DA99E5D2E49}"/>
              </a:ext>
            </a:extLst>
          </p:cNvPr>
          <p:cNvSpPr txBox="1"/>
          <p:nvPr/>
        </p:nvSpPr>
        <p:spPr>
          <a:xfrm>
            <a:off x="1269203" y="2206059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>
                <a:solidFill>
                  <a:schemeClr val="tx1">
                    <a:alpha val="50000"/>
                  </a:schemeClr>
                </a:solidFill>
              </a:rPr>
              <a:t>11:20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2ABF66-ED6D-E757-8E71-7054F3EA5DD6}"/>
              </a:ext>
            </a:extLst>
          </p:cNvPr>
          <p:cNvSpPr txBox="1"/>
          <p:nvPr/>
        </p:nvSpPr>
        <p:spPr>
          <a:xfrm>
            <a:off x="2185361" y="2206059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rPr>
              <a:t>P2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CDB76-F446-5AAD-F9DA-DE6D276BD560}"/>
              </a:ext>
            </a:extLst>
          </p:cNvPr>
          <p:cNvSpPr txBox="1"/>
          <p:nvPr/>
        </p:nvSpPr>
        <p:spPr>
          <a:xfrm>
            <a:off x="4519877" y="2206059"/>
            <a:ext cx="206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rPr>
              <a:t>Navigate to Dino World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009769-AC16-42D4-5D17-D10B3D27C7D8}"/>
              </a:ext>
            </a:extLst>
          </p:cNvPr>
          <p:cNvCxnSpPr>
            <a:cxnSpLocks/>
          </p:cNvCxnSpPr>
          <p:nvPr/>
        </p:nvCxnSpPr>
        <p:spPr>
          <a:xfrm>
            <a:off x="4455005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72" name="TextBox 28671">
            <a:extLst>
              <a:ext uri="{FF2B5EF4-FFF2-40B4-BE49-F238E27FC236}">
                <a16:creationId xmlns:a16="http://schemas.microsoft.com/office/drawing/2014/main" id="{F58316E5-24DB-3A56-764B-2AFBDE29CC31}"/>
              </a:ext>
            </a:extLst>
          </p:cNvPr>
          <p:cNvSpPr txBox="1"/>
          <p:nvPr/>
        </p:nvSpPr>
        <p:spPr>
          <a:xfrm>
            <a:off x="3323680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Done By</a:t>
            </a:r>
          </a:p>
        </p:txBody>
      </p:sp>
      <p:sp>
        <p:nvSpPr>
          <p:cNvPr id="28673" name="TextBox 28672">
            <a:extLst>
              <a:ext uri="{FF2B5EF4-FFF2-40B4-BE49-F238E27FC236}">
                <a16:creationId xmlns:a16="http://schemas.microsoft.com/office/drawing/2014/main" id="{85796AE8-B2FB-05F7-88FA-5062C592D397}"/>
              </a:ext>
            </a:extLst>
          </p:cNvPr>
          <p:cNvSpPr txBox="1"/>
          <p:nvPr/>
        </p:nvSpPr>
        <p:spPr>
          <a:xfrm>
            <a:off x="339479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674" name="TextBox 28673">
            <a:extLst>
              <a:ext uri="{FF2B5EF4-FFF2-40B4-BE49-F238E27FC236}">
                <a16:creationId xmlns:a16="http://schemas.microsoft.com/office/drawing/2014/main" id="{27470B98-7030-6E79-DBD0-C5B39AD2A5A1}"/>
              </a:ext>
            </a:extLst>
          </p:cNvPr>
          <p:cNvSpPr txBox="1"/>
          <p:nvPr/>
        </p:nvSpPr>
        <p:spPr>
          <a:xfrm>
            <a:off x="3315466" y="2206059"/>
            <a:ext cx="852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rPr>
              <a:t>Chelsea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DD8796-A25E-8A74-460B-867159EF63A6}"/>
              </a:ext>
            </a:extLst>
          </p:cNvPr>
          <p:cNvSpPr/>
          <p:nvPr/>
        </p:nvSpPr>
        <p:spPr>
          <a:xfrm>
            <a:off x="7189029" y="702318"/>
            <a:ext cx="4804770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3BC0DD-0A01-D15C-7450-D6E716C67560}"/>
              </a:ext>
            </a:extLst>
          </p:cNvPr>
          <p:cNvSpPr txBox="1"/>
          <p:nvPr/>
        </p:nvSpPr>
        <p:spPr>
          <a:xfrm>
            <a:off x="7395404" y="796845"/>
            <a:ext cx="2497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 Details: ––––––––––––––––</a:t>
            </a:r>
          </a:p>
        </p:txBody>
      </p:sp>
      <p:sp>
        <p:nvSpPr>
          <p:cNvPr id="22" name="Rounded Rectangle 21">
            <a:hlinkClick r:id="rId14" action="ppaction://hlinksldjump"/>
            <a:extLst>
              <a:ext uri="{FF2B5EF4-FFF2-40B4-BE49-F238E27FC236}">
                <a16:creationId xmlns:a16="http://schemas.microsoft.com/office/drawing/2014/main" id="{B4B4945A-42AB-2CED-BDA6-D06E78DA1C69}"/>
              </a:ext>
            </a:extLst>
          </p:cNvPr>
          <p:cNvSpPr/>
          <p:nvPr/>
        </p:nvSpPr>
        <p:spPr>
          <a:xfrm>
            <a:off x="10870409" y="826857"/>
            <a:ext cx="996247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TextBox 22">
            <a:hlinkClick r:id="rId14" action="ppaction://hlinksldjump"/>
            <a:extLst>
              <a:ext uri="{FF2B5EF4-FFF2-40B4-BE49-F238E27FC236}">
                <a16:creationId xmlns:a16="http://schemas.microsoft.com/office/drawing/2014/main" id="{3C8F7091-A4DB-6C03-464C-AF0A3234CA5B}"/>
              </a:ext>
            </a:extLst>
          </p:cNvPr>
          <p:cNvSpPr txBox="1"/>
          <p:nvPr/>
        </p:nvSpPr>
        <p:spPr>
          <a:xfrm>
            <a:off x="11212675" y="935322"/>
            <a:ext cx="566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25" name="Picture 2">
            <a:hlinkClick r:id="rId14" action="ppaction://hlinksldjump"/>
            <a:extLst>
              <a:ext uri="{FF2B5EF4-FFF2-40B4-BE49-F238E27FC236}">
                <a16:creationId xmlns:a16="http://schemas.microsoft.com/office/drawing/2014/main" id="{2D013907-2CF7-0681-AEC9-BA9667B0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972359" y="9214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0AA72D2-A48B-25B9-852E-97104A7BEB33}"/>
              </a:ext>
            </a:extLst>
          </p:cNvPr>
          <p:cNvSpPr/>
          <p:nvPr/>
        </p:nvSpPr>
        <p:spPr>
          <a:xfrm>
            <a:off x="7343058" y="1389036"/>
            <a:ext cx="4519559" cy="1094022"/>
          </a:xfrm>
          <a:prstGeom prst="roundRect">
            <a:avLst>
              <a:gd name="adj" fmla="val 23858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4A3EE6-5DB2-E925-E6CE-6C7FE032CDC0}"/>
              </a:ext>
            </a:extLst>
          </p:cNvPr>
          <p:cNvSpPr txBox="1"/>
          <p:nvPr/>
        </p:nvSpPr>
        <p:spPr>
          <a:xfrm>
            <a:off x="7400861" y="1074708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436E9B-A189-92D1-485C-05314874E13C}"/>
              </a:ext>
            </a:extLst>
          </p:cNvPr>
          <p:cNvSpPr txBox="1"/>
          <p:nvPr/>
        </p:nvSpPr>
        <p:spPr>
          <a:xfrm>
            <a:off x="7436764" y="1459093"/>
            <a:ext cx="4341976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Time: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 		11:35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Kiosk Number: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	P1, Portal Plaza, Main Entrance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Done By: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		Nicole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5D1071B-0518-158F-5D34-F9878F3E0D03}"/>
              </a:ext>
            </a:extLst>
          </p:cNvPr>
          <p:cNvSpPr/>
          <p:nvPr/>
        </p:nvSpPr>
        <p:spPr>
          <a:xfrm>
            <a:off x="7343058" y="2551862"/>
            <a:ext cx="4519559" cy="3954956"/>
          </a:xfrm>
          <a:prstGeom prst="roundRect">
            <a:avLst>
              <a:gd name="adj" fmla="val 8671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A83CA23-D52A-25FE-9E22-6BCAFD801927}"/>
              </a:ext>
            </a:extLst>
          </p:cNvPr>
          <p:cNvSpPr/>
          <p:nvPr/>
        </p:nvSpPr>
        <p:spPr>
          <a:xfrm>
            <a:off x="11778740" y="2851222"/>
            <a:ext cx="45719" cy="2376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C09AC-87B3-8D97-B584-3AE74F545535}"/>
              </a:ext>
            </a:extLst>
          </p:cNvPr>
          <p:cNvSpPr txBox="1"/>
          <p:nvPr/>
        </p:nvSpPr>
        <p:spPr>
          <a:xfrm>
            <a:off x="7436764" y="2608999"/>
            <a:ext cx="4341976" cy="393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Add activity: Animal Attack, 📍Dino World,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Add activity: I Am The Robot, 📍Cyber Zone,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Add activity: The Robot King, 📍Cyber Zone, Shows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View map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Navigate to: The Robot King, 📍Cyber Zone, Shows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Remove activity: The Robot King, 📍Cyber Zone, Shows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Remove activity: I Am The Robot, 📍Cyber Zone,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View map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View plan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Scroll attractions list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Open emotion engine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detected: Happy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Watch trailer: I Am The Robot, 📍Cyber Zone,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Search: Food @ Dino World</a:t>
            </a:r>
          </a:p>
        </p:txBody>
      </p:sp>
      <p:sp>
        <p:nvSpPr>
          <p:cNvPr id="39" name="Rounded 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0F12BE99-3C2B-FC3E-1483-726CE16F3843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40" name="TextBox 39">
            <a:hlinkClick r:id="rId16" action="ppaction://hlinksldjump"/>
            <a:extLst>
              <a:ext uri="{FF2B5EF4-FFF2-40B4-BE49-F238E27FC236}">
                <a16:creationId xmlns:a16="http://schemas.microsoft.com/office/drawing/2014/main" id="{D108B1F7-7DE2-89FB-CA44-E7603EBE626D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42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6A22F120-D34E-D961-5437-A59BD7C0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ounded Rectangle 49">
            <a:hlinkClick r:id="rId18" action="ppaction://hlinksldjump"/>
            <a:extLst>
              <a:ext uri="{FF2B5EF4-FFF2-40B4-BE49-F238E27FC236}">
                <a16:creationId xmlns:a16="http://schemas.microsoft.com/office/drawing/2014/main" id="{2D9F9DFD-F47A-E155-B7AD-21D28D2DA134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1" name="TextBox 50">
            <a:hlinkClick r:id="rId18" action="ppaction://hlinksldjump"/>
            <a:extLst>
              <a:ext uri="{FF2B5EF4-FFF2-40B4-BE49-F238E27FC236}">
                <a16:creationId xmlns:a16="http://schemas.microsoft.com/office/drawing/2014/main" id="{A040DB4B-D87B-0F44-F98C-2BFC5CE13D69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chemeClr val="bg1"/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Plan</a:t>
            </a:r>
          </a:p>
        </p:txBody>
      </p:sp>
      <p:pic>
        <p:nvPicPr>
          <p:cNvPr id="53" name="Picture 16">
            <a:hlinkClick r:id="rId18" action="ppaction://hlinksldjump"/>
            <a:extLst>
              <a:ext uri="{FF2B5EF4-FFF2-40B4-BE49-F238E27FC236}">
                <a16:creationId xmlns:a16="http://schemas.microsoft.com/office/drawing/2014/main" id="{B2EBF802-9305-AF4E-A0A0-2B8AE306C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Oval 53">
            <a:hlinkClick r:id="rId18" action="ppaction://hlinksldjump"/>
            <a:extLst>
              <a:ext uri="{FF2B5EF4-FFF2-40B4-BE49-F238E27FC236}">
                <a16:creationId xmlns:a16="http://schemas.microsoft.com/office/drawing/2014/main" id="{B81BA4ED-E938-B93F-8046-72DCBDB6310E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7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F2D3C-C2E0-1BF5-2810-955A64826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2452A1-3652-E2DC-5E71-875887B74A37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33D3388-719E-AB2C-B3E4-17ECAB21C0AE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68720354-3ECC-A076-D182-9C6CAD5D6553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F341DB3-FAB9-42EE-386A-46F0D4FAB630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3E2E8E5-04F2-6D0B-7EA6-A4F7E48E20FC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68173-12A9-32D8-E145-02927ECF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CAF7B8-8182-A645-DFE0-97428BE75444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DA87C1DF-4C20-3A7E-44AB-571CD8667F77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B5E3C5FE-F823-94CE-25F8-B9D5546C23C0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7422D340-78C3-DD23-7D7A-BD368C17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9C236D6A-31A5-5A07-ADA2-5AEF820FAF74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39E8D051-7399-4356-15FA-481C5AEBE61F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F62E1EDD-BE00-2C23-10A9-6D73A667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8C92323-77FE-D963-A51A-6F8F74ABD09E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57DD4DD-CBAA-0FFC-B972-BB5D7BE52D0B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1E307FC-95CC-A967-D6F5-73BD3EC6FFD1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1B841D-773A-B3F2-C14E-8A4FEE4CCE1E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History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76E452FB-F8A2-1916-5017-67683B48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83204D14-3360-F02B-DF18-BFF0CAAC2310}"/>
              </a:ext>
            </a:extLst>
          </p:cNvPr>
          <p:cNvSpPr/>
          <p:nvPr/>
        </p:nvSpPr>
        <p:spPr>
          <a:xfrm>
            <a:off x="930150" y="702318"/>
            <a:ext cx="6117737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9" name="Rounded Rectangle 3108">
            <a:hlinkClick r:id="rId12" action="ppaction://hlinksldjump"/>
            <a:extLst>
              <a:ext uri="{FF2B5EF4-FFF2-40B4-BE49-F238E27FC236}">
                <a16:creationId xmlns:a16="http://schemas.microsoft.com/office/drawing/2014/main" id="{55E12381-1965-BB89-CE83-3B6C7804C321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2" action="ppaction://hlinksldjump"/>
            <a:extLst>
              <a:ext uri="{FF2B5EF4-FFF2-40B4-BE49-F238E27FC236}">
                <a16:creationId xmlns:a16="http://schemas.microsoft.com/office/drawing/2014/main" id="{E567B020-8C35-3FDD-DFA6-563222EC7AFE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2" action="ppaction://hlinksldjump"/>
            <a:extLst>
              <a:ext uri="{FF2B5EF4-FFF2-40B4-BE49-F238E27FC236}">
                <a16:creationId xmlns:a16="http://schemas.microsoft.com/office/drawing/2014/main" id="{02AA1935-87C1-EF3D-8B6C-2DD3127AA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479A60-4378-39DA-2FC0-E0735F0DF733}"/>
              </a:ext>
            </a:extLst>
          </p:cNvPr>
          <p:cNvSpPr txBox="1"/>
          <p:nvPr/>
        </p:nvSpPr>
        <p:spPr>
          <a:xfrm>
            <a:off x="2089437" y="804735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History (Past Interactions)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7C4E503-7841-EB0F-560C-829230E7B84A}"/>
              </a:ext>
            </a:extLst>
          </p:cNvPr>
          <p:cNvSpPr/>
          <p:nvPr/>
        </p:nvSpPr>
        <p:spPr>
          <a:xfrm>
            <a:off x="1079499" y="1102569"/>
            <a:ext cx="5814359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6F8AD629-A693-1D7C-2859-8F08F828728F}"/>
              </a:ext>
            </a:extLst>
          </p:cNvPr>
          <p:cNvSpPr/>
          <p:nvPr/>
        </p:nvSpPr>
        <p:spPr>
          <a:xfrm>
            <a:off x="1165415" y="1557261"/>
            <a:ext cx="558500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127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A4179DB4-09A8-E59E-DFEE-7E29C6DA03A1}"/>
              </a:ext>
            </a:extLst>
          </p:cNvPr>
          <p:cNvSpPr txBox="1"/>
          <p:nvPr/>
        </p:nvSpPr>
        <p:spPr>
          <a:xfrm>
            <a:off x="1269203" y="1662663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11:35</a:t>
            </a:r>
          </a:p>
        </p:txBody>
      </p:sp>
      <p:sp>
        <p:nvSpPr>
          <p:cNvPr id="28701" name="TextBox 28700">
            <a:extLst>
              <a:ext uri="{FF2B5EF4-FFF2-40B4-BE49-F238E27FC236}">
                <a16:creationId xmlns:a16="http://schemas.microsoft.com/office/drawing/2014/main" id="{A0841152-47D6-815E-C3F5-82533AE546E3}"/>
              </a:ext>
            </a:extLst>
          </p:cNvPr>
          <p:cNvSpPr txBox="1"/>
          <p:nvPr/>
        </p:nvSpPr>
        <p:spPr>
          <a:xfrm>
            <a:off x="1325804" y="1238349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Time</a:t>
            </a:r>
          </a:p>
        </p:txBody>
      </p:sp>
      <p:sp>
        <p:nvSpPr>
          <p:cNvPr id="28702" name="TextBox 28701">
            <a:extLst>
              <a:ext uri="{FF2B5EF4-FFF2-40B4-BE49-F238E27FC236}">
                <a16:creationId xmlns:a16="http://schemas.microsoft.com/office/drawing/2014/main" id="{4317A252-CB8E-90E7-9C74-E629CCFE8E81}"/>
              </a:ext>
            </a:extLst>
          </p:cNvPr>
          <p:cNvSpPr txBox="1"/>
          <p:nvPr/>
        </p:nvSpPr>
        <p:spPr>
          <a:xfrm>
            <a:off x="2116422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Kiosk No.</a:t>
            </a:r>
          </a:p>
        </p:txBody>
      </p:sp>
      <p:sp>
        <p:nvSpPr>
          <p:cNvPr id="28703" name="TextBox 28702">
            <a:extLst>
              <a:ext uri="{FF2B5EF4-FFF2-40B4-BE49-F238E27FC236}">
                <a16:creationId xmlns:a16="http://schemas.microsoft.com/office/drawing/2014/main" id="{0FC62BCF-E49E-3C78-3207-37AF3D6B5B06}"/>
              </a:ext>
            </a:extLst>
          </p:cNvPr>
          <p:cNvSpPr txBox="1"/>
          <p:nvPr/>
        </p:nvSpPr>
        <p:spPr>
          <a:xfrm>
            <a:off x="4519876" y="1238349"/>
            <a:ext cx="850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A92DE35A-02DA-4EB1-9C41-49E84B387FEC}"/>
              </a:ext>
            </a:extLst>
          </p:cNvPr>
          <p:cNvCxnSpPr>
            <a:cxnSpLocks/>
          </p:cNvCxnSpPr>
          <p:nvPr/>
        </p:nvCxnSpPr>
        <p:spPr>
          <a:xfrm>
            <a:off x="2040489" y="1107685"/>
            <a:ext cx="0" cy="1480774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1857CA8F-96C1-3D53-99DE-C14B7FB4DE7F}"/>
              </a:ext>
            </a:extLst>
          </p:cNvPr>
          <p:cNvCxnSpPr>
            <a:cxnSpLocks/>
          </p:cNvCxnSpPr>
          <p:nvPr/>
        </p:nvCxnSpPr>
        <p:spPr>
          <a:xfrm>
            <a:off x="3028508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2B5AD9ED-5FF7-5807-2335-8CEB29AEAF24}"/>
              </a:ext>
            </a:extLst>
          </p:cNvPr>
          <p:cNvSpPr txBox="1"/>
          <p:nvPr/>
        </p:nvSpPr>
        <p:spPr>
          <a:xfrm>
            <a:off x="218536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P1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C5C5E222-9E4C-7A71-25F5-5C483C9FBAB8}"/>
              </a:ext>
            </a:extLst>
          </p:cNvPr>
          <p:cNvSpPr txBox="1"/>
          <p:nvPr/>
        </p:nvSpPr>
        <p:spPr>
          <a:xfrm>
            <a:off x="4519876" y="1662663"/>
            <a:ext cx="216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Planned 2 new activities, ...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FDCAC-9E2B-B2F2-384C-409C8A1A6E03}"/>
              </a:ext>
            </a:extLst>
          </p:cNvPr>
          <p:cNvSpPr/>
          <p:nvPr/>
        </p:nvSpPr>
        <p:spPr>
          <a:xfrm>
            <a:off x="1165415" y="2100657"/>
            <a:ext cx="558500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0B79E-E48A-50E8-112C-39BDC363F6D2}"/>
              </a:ext>
            </a:extLst>
          </p:cNvPr>
          <p:cNvSpPr txBox="1"/>
          <p:nvPr/>
        </p:nvSpPr>
        <p:spPr>
          <a:xfrm>
            <a:off x="1269203" y="2206059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C7C020-B744-78F8-F91B-C8CE8D11F21C}"/>
              </a:ext>
            </a:extLst>
          </p:cNvPr>
          <p:cNvSpPr txBox="1"/>
          <p:nvPr/>
        </p:nvSpPr>
        <p:spPr>
          <a:xfrm>
            <a:off x="2185361" y="2206059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P2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2033D1-6215-6F40-83F0-18FD9E4028B8}"/>
              </a:ext>
            </a:extLst>
          </p:cNvPr>
          <p:cNvSpPr txBox="1"/>
          <p:nvPr/>
        </p:nvSpPr>
        <p:spPr>
          <a:xfrm>
            <a:off x="4519877" y="2206059"/>
            <a:ext cx="206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pPr algn="l"/>
            <a:r>
              <a:rPr lang="en-GB" dirty="0"/>
              <a:t>Navigate to Dino World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15E9D9-5FD9-CF40-31C0-2AF6BC148AA2}"/>
              </a:ext>
            </a:extLst>
          </p:cNvPr>
          <p:cNvCxnSpPr>
            <a:cxnSpLocks/>
          </p:cNvCxnSpPr>
          <p:nvPr/>
        </p:nvCxnSpPr>
        <p:spPr>
          <a:xfrm>
            <a:off x="4455005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72" name="TextBox 28671">
            <a:extLst>
              <a:ext uri="{FF2B5EF4-FFF2-40B4-BE49-F238E27FC236}">
                <a16:creationId xmlns:a16="http://schemas.microsoft.com/office/drawing/2014/main" id="{2D55A5F9-6EDF-649D-9C86-41549100F004}"/>
              </a:ext>
            </a:extLst>
          </p:cNvPr>
          <p:cNvSpPr txBox="1"/>
          <p:nvPr/>
        </p:nvSpPr>
        <p:spPr>
          <a:xfrm>
            <a:off x="3323680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Done By</a:t>
            </a:r>
          </a:p>
        </p:txBody>
      </p:sp>
      <p:sp>
        <p:nvSpPr>
          <p:cNvPr id="28673" name="TextBox 28672">
            <a:extLst>
              <a:ext uri="{FF2B5EF4-FFF2-40B4-BE49-F238E27FC236}">
                <a16:creationId xmlns:a16="http://schemas.microsoft.com/office/drawing/2014/main" id="{45B3E880-F6C3-AE0B-8641-BC25E2DC987B}"/>
              </a:ext>
            </a:extLst>
          </p:cNvPr>
          <p:cNvSpPr txBox="1"/>
          <p:nvPr/>
        </p:nvSpPr>
        <p:spPr>
          <a:xfrm>
            <a:off x="339479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defRPr>
            </a:lvl1pPr>
          </a:lstStyle>
          <a:p>
            <a:pPr algn="ctr"/>
            <a:r>
              <a:rPr lang="en-GB" dirty="0"/>
              <a:t>Nicole</a:t>
            </a:r>
          </a:p>
        </p:txBody>
      </p:sp>
      <p:sp>
        <p:nvSpPr>
          <p:cNvPr id="28674" name="TextBox 28673">
            <a:extLst>
              <a:ext uri="{FF2B5EF4-FFF2-40B4-BE49-F238E27FC236}">
                <a16:creationId xmlns:a16="http://schemas.microsoft.com/office/drawing/2014/main" id="{FC3511E8-A67D-3886-8574-0F9B83F0DE98}"/>
              </a:ext>
            </a:extLst>
          </p:cNvPr>
          <p:cNvSpPr txBox="1"/>
          <p:nvPr/>
        </p:nvSpPr>
        <p:spPr>
          <a:xfrm>
            <a:off x="3315466" y="2206059"/>
            <a:ext cx="852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Chelsea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93CCCA-CF91-8F5E-B20A-14A2742D1BB0}"/>
              </a:ext>
            </a:extLst>
          </p:cNvPr>
          <p:cNvSpPr/>
          <p:nvPr/>
        </p:nvSpPr>
        <p:spPr>
          <a:xfrm>
            <a:off x="7189029" y="702318"/>
            <a:ext cx="4804770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7BAC4-A214-79A5-2834-858A1DC13AB7}"/>
              </a:ext>
            </a:extLst>
          </p:cNvPr>
          <p:cNvSpPr txBox="1"/>
          <p:nvPr/>
        </p:nvSpPr>
        <p:spPr>
          <a:xfrm>
            <a:off x="7395404" y="796845"/>
            <a:ext cx="2497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 Details: ––––––––––––––––</a:t>
            </a:r>
          </a:p>
        </p:txBody>
      </p:sp>
      <p:sp>
        <p:nvSpPr>
          <p:cNvPr id="22" name="Rounded Rectangle 21">
            <a:hlinkClick r:id="rId14" action="ppaction://hlinksldjump"/>
            <a:extLst>
              <a:ext uri="{FF2B5EF4-FFF2-40B4-BE49-F238E27FC236}">
                <a16:creationId xmlns:a16="http://schemas.microsoft.com/office/drawing/2014/main" id="{C1941453-431D-2A15-6009-84B16C43F450}"/>
              </a:ext>
            </a:extLst>
          </p:cNvPr>
          <p:cNvSpPr/>
          <p:nvPr/>
        </p:nvSpPr>
        <p:spPr>
          <a:xfrm>
            <a:off x="10870409" y="826857"/>
            <a:ext cx="996247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TextBox 22">
            <a:hlinkClick r:id="rId14" action="ppaction://hlinksldjump"/>
            <a:extLst>
              <a:ext uri="{FF2B5EF4-FFF2-40B4-BE49-F238E27FC236}">
                <a16:creationId xmlns:a16="http://schemas.microsoft.com/office/drawing/2014/main" id="{99B0B783-7F86-FB29-1B91-E68EB4A0F1CE}"/>
              </a:ext>
            </a:extLst>
          </p:cNvPr>
          <p:cNvSpPr txBox="1"/>
          <p:nvPr/>
        </p:nvSpPr>
        <p:spPr>
          <a:xfrm>
            <a:off x="11212675" y="935322"/>
            <a:ext cx="566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25" name="Picture 2">
            <a:hlinkClick r:id="rId14" action="ppaction://hlinksldjump"/>
            <a:extLst>
              <a:ext uri="{FF2B5EF4-FFF2-40B4-BE49-F238E27FC236}">
                <a16:creationId xmlns:a16="http://schemas.microsoft.com/office/drawing/2014/main" id="{B5F51AB1-EFEE-E15F-4B0A-CA9A6669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972359" y="9214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A7E8A17-2AF6-6E6C-7D84-65F990D07238}"/>
              </a:ext>
            </a:extLst>
          </p:cNvPr>
          <p:cNvSpPr/>
          <p:nvPr/>
        </p:nvSpPr>
        <p:spPr>
          <a:xfrm>
            <a:off x="7343058" y="1389036"/>
            <a:ext cx="4519559" cy="1094022"/>
          </a:xfrm>
          <a:prstGeom prst="roundRect">
            <a:avLst>
              <a:gd name="adj" fmla="val 23858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D4AB04-5FBC-65B4-8C19-37B13795B689}"/>
              </a:ext>
            </a:extLst>
          </p:cNvPr>
          <p:cNvSpPr txBox="1"/>
          <p:nvPr/>
        </p:nvSpPr>
        <p:spPr>
          <a:xfrm>
            <a:off x="7400861" y="1074708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E173BD-B727-7ED0-981C-DD1CB48019A6}"/>
              </a:ext>
            </a:extLst>
          </p:cNvPr>
          <p:cNvSpPr txBox="1"/>
          <p:nvPr/>
        </p:nvSpPr>
        <p:spPr>
          <a:xfrm>
            <a:off x="7436764" y="1459093"/>
            <a:ext cx="4341976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Time: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 		11:20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Kiosk Number: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	P2, Portal Plaza, Side Entrance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Done By: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		Chelsea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4A8300-D7D0-B917-D6EF-C92CC915C90D}"/>
              </a:ext>
            </a:extLst>
          </p:cNvPr>
          <p:cNvSpPr/>
          <p:nvPr/>
        </p:nvSpPr>
        <p:spPr>
          <a:xfrm>
            <a:off x="7343058" y="2551862"/>
            <a:ext cx="4519559" cy="3954956"/>
          </a:xfrm>
          <a:prstGeom prst="roundRect">
            <a:avLst>
              <a:gd name="adj" fmla="val 8671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0BD96C-7675-24D0-DB5B-E29D21F9148D}"/>
              </a:ext>
            </a:extLst>
          </p:cNvPr>
          <p:cNvSpPr txBox="1"/>
          <p:nvPr/>
        </p:nvSpPr>
        <p:spPr>
          <a:xfrm>
            <a:off x="7436764" y="2608999"/>
            <a:ext cx="4341976" cy="227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Watch trailer: Animal Attack, 📍Dino World,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View map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Search: Animal Attack, 📍Dino World,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Navigate to: Animal Attack, 📍Dino World,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Toggle navigation view: Route to destination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Interact with navigation: Scroll and zoom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Toggle navigation view: 2D top view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sp>
        <p:nvSpPr>
          <p:cNvPr id="15" name="Rounded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D05E21B6-EB98-1A73-087D-6C29DC531D06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hlinkClick r:id="rId16" action="ppaction://hlinksldjump"/>
            <a:extLst>
              <a:ext uri="{FF2B5EF4-FFF2-40B4-BE49-F238E27FC236}">
                <a16:creationId xmlns:a16="http://schemas.microsoft.com/office/drawing/2014/main" id="{BABE477F-656A-B1AE-2FF2-4B4E777E0F7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9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33D8FC84-DE2A-8326-8D2E-4F1548743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hlinkClick r:id="rId18" action="ppaction://hlinksldjump"/>
            <a:extLst>
              <a:ext uri="{FF2B5EF4-FFF2-40B4-BE49-F238E27FC236}">
                <a16:creationId xmlns:a16="http://schemas.microsoft.com/office/drawing/2014/main" id="{18043B6D-19AD-E1AF-AFF8-E7ECD67CDDE5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0" name="TextBox 39">
            <a:hlinkClick r:id="rId18" action="ppaction://hlinksldjump"/>
            <a:extLst>
              <a:ext uri="{FF2B5EF4-FFF2-40B4-BE49-F238E27FC236}">
                <a16:creationId xmlns:a16="http://schemas.microsoft.com/office/drawing/2014/main" id="{11F2577F-A0C3-180C-9F00-73EF75CB75E5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chemeClr val="bg1"/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Plan</a:t>
            </a:r>
          </a:p>
        </p:txBody>
      </p:sp>
      <p:pic>
        <p:nvPicPr>
          <p:cNvPr id="42" name="Picture 16">
            <a:hlinkClick r:id="rId18" action="ppaction://hlinksldjump"/>
            <a:extLst>
              <a:ext uri="{FF2B5EF4-FFF2-40B4-BE49-F238E27FC236}">
                <a16:creationId xmlns:a16="http://schemas.microsoft.com/office/drawing/2014/main" id="{C975AC79-1759-DA27-FE2A-6536DEF5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hlinkClick r:id="rId18" action="ppaction://hlinksldjump"/>
            <a:extLst>
              <a:ext uri="{FF2B5EF4-FFF2-40B4-BE49-F238E27FC236}">
                <a16:creationId xmlns:a16="http://schemas.microsoft.com/office/drawing/2014/main" id="{5D11DB0E-93DF-3490-68A5-AEC548190644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B0446-2E82-128B-2AF3-728C4E5B3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36913E9-E3DB-8CA0-EDFA-802B9E00A57E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B604702-7D51-6004-48E9-99360BFFF90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6E14009C-D28F-17F0-1077-7CB7D4EE488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9A320-D525-383B-DED3-3A7C2C7FA7B8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788E0D-FFF9-BD84-0353-1E587F665203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FF778-BD68-C83E-E3B8-31D04DCD8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7880B3-FC5C-A1A4-3B83-7F154081B165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5C23D5-1707-72A4-30C0-63D94A352631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91B348-D530-06FE-0335-47A0547A0073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1631C-C8CE-F93C-B137-B6C53C36D2AC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EA40E660-E9B6-275E-43B6-37BBC1778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F2AF08C-70DA-3C47-211C-C6707B36CED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94017C9-31C0-9A56-0A6B-0AD3D71C5CCA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792DB188-3F43-152E-1C3E-4A528CAF4A0F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949E408B-BB3D-1D38-93CA-471A7EFA885F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D0C1E7C6-B76E-C218-E6B5-EF9BC94A0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D2FEB5BF-3F4D-F82A-61CF-450921C774AE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5771FCE0-E07F-340C-8809-CA191D585D11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C779F3F7-3927-BF2A-21E6-C6C0AA73722A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8C97D1C8-C93D-0636-C472-64BD6BF8C6E6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199B3DF5-7764-1C14-C5B1-C6300DB06C8B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EBD8BA84-1412-F005-ADBF-C20AB0BA537B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417D5C18-6A70-503C-FAE4-8A1A15914531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77DFB699-A590-8AC3-7413-E3427D57A9F1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0E24841A-93C3-45D5-95E7-0C31F6514AFA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D15F2B63-454F-3644-B2EF-40B21DC2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44962183-0AE8-ECC1-F09A-478B1F14FBA5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8290F5E2-A10E-F5D4-A91F-C9EA249D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D6E7A14F-C97F-5A9B-4AC3-FA7F4452EB25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541D1A6B-FA33-D8E9-FFF6-C0FE74782E9E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59224333-6607-1C92-49A2-E181474B3D96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DC267D9C-F0A2-A90A-0760-152907AD4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9DBD3AC7-91A1-3477-DE6F-A01DC839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A1246D4F-26EC-4C48-4AFD-A5276D26E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C5F2C652-62AB-271A-DBB6-D1DB24CBD3C4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050DA95F-82C2-74A5-3EF3-4DC5FCF7191F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085B4033-3EA6-926C-FA89-D946B1B1E521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74308306-906D-CAE8-4A99-A8A82C6D38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EBF46220-7B55-B616-216B-8819EAC348FD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5F641B5E-6D89-9420-9B5F-2957EBE16DDD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65DB6D91-39AD-3DF0-0D5A-AC04C45C4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0E43648F-5FEA-BB02-589B-D89322463419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1E27E4BB-EE40-55E5-BEF2-DEDEC2CB308F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0FB4C7D2-03C1-FC31-67C5-C5316E090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27720A-9408-CC61-6343-49D2821C5ABA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CAD8202-AEBC-626E-7F70-8DCCB514748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1380AEA5-FD82-90B8-6BBD-D971F249733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6F310260-3E91-EF37-8BC2-20B0B9343C9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A2C7C6-66B2-9F0A-2301-B9BA3B7B355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C57E04-7B24-C42E-5CDD-3B60D135AF3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30BDA8D6-D07E-6E7A-B817-7A7EC73FEAD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444E9A-1AC1-CC10-248B-39C0FB2EE59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4C241427-48D4-815F-A0B1-0CA14CE98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0D48F78-1499-4263-156A-CCA656AF3D4E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18C38AF-C719-3A5C-783B-48C16CD6E7D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A1DCB4D1-D605-5D9C-8331-5C488F5DA4F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DF858D40-5F00-2151-2BA4-1F7F55980C8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D850C3-F927-D60F-AFDF-060FE8D83F2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6DC101-B695-4952-6153-4D5A565FE53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A9DFFBD-17E1-6908-DBB4-DA2B70FFAF8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E26081-618B-8A78-EA30-78FB24CA18A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8939B7E-48C0-D20F-FE2A-AF029449B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66FE991-C85D-0F69-205A-085838F54278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01A53CD2-CC39-87FA-65CE-87095CF5A08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08C9DD75-C809-8918-476B-A7D286BAE1F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A00A6F30-95FE-AB17-6948-473A37CF282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BB7A0D1D-2460-43CB-0780-350DE80EBCD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BA7E8DA1-CC06-ED33-296B-FDEEA4FAD64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14B6FC60-D6CE-C8CF-A411-17554E0ED49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1AF86DD1-66D6-8F23-C49F-DDB30BCA80B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4CC94D6B-3250-45F8-1D7F-4D1838E3A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D0659C9F-50B4-9399-EA26-9F7D6DEBE9B4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3210B9B1-6831-A987-69E4-0CA27FAE018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B28BCF79-BF6F-048E-1A0F-F22CFAAEBA0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EA5B2A44-C12A-EA0D-EEA5-D18D45971BE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7E6E5E1B-500D-5129-71EF-3A40539AAB0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82684794-0A01-93A5-A574-7F8613924A9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754384E5-3CE3-70D9-D3A9-4643CD04BD5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9863F130-7E44-CAE9-B2E4-64A68F137F7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F3E24764-799C-8618-28AB-60B2B64BD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9168F31-2162-3DB7-20F0-284053A722C5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6E0CA8E5-247A-C110-7F7F-8D6A5C04F96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A92796F5-D580-8B7A-932F-85E96338025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62564F60-C40F-B83E-D538-5F2D8062CD6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A6E749B9-4280-4B94-605D-9CDD1A5DE61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C941C0B8-743E-8983-0075-48D2E24D039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CDF7BBE8-5D7E-FCFB-C0C9-0E2621C78BF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7E560645-FCB3-375E-5A8D-39F8B9054B7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63A55CF6-A8C6-E461-703B-71AC73F06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F108900F-9BC7-3557-07EC-B64ACE617D8D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E709370B-596A-951C-D146-2B2CB594F44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60F0A8AB-0D8B-DF25-078C-AB08F646D56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0454A824-3812-904C-DDF5-A8B4483388F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7FD33B6A-0B38-396C-9D19-3265E42D5B2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67778B9-8427-8DD3-7D07-EEE4AC4E525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C9A505D8-C70C-EE4A-703B-1D63C3874B6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8465A2DC-5BEC-56AF-910F-F5EA5370B44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F90FAC93-CDC7-D031-4105-2FBE7F064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1B122A73-2184-91CC-7234-7D0FEB614780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06DC23F4-A6CB-3A21-0DA8-8D11A78EC19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6A7B599-FE3F-C64E-F1EA-C9439776D6C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28E1FFDD-4420-A607-F0EC-9C8C51DBF5E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F04541CE-015D-C4DF-249C-9F41B2B3B41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48AF7E2C-D38F-64AA-0A71-4F82CE1482A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B0909ECB-D479-BE5F-8255-397258D7921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D716C12-7281-AB39-A29F-EA327DB27DE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C120387E-C89E-0C09-501C-C9EE39D1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CDCB3620-746F-93AB-1D48-7DFAAB955B4E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0878D368-9FA2-B7E8-0811-8773788F7B9C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7E63A0E3-210E-00A5-D755-4227D2D9A9F9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2" action="ppaction://hlinksldjump"/>
            <a:extLst>
              <a:ext uri="{FF2B5EF4-FFF2-40B4-BE49-F238E27FC236}">
                <a16:creationId xmlns:a16="http://schemas.microsoft.com/office/drawing/2014/main" id="{BDDAD2FB-B502-DC98-39B6-CD2C9C5420C6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CEC62F23-E699-B276-78E8-F2ACC3E18678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2" action="ppaction://hlinksldjump"/>
            <a:extLst>
              <a:ext uri="{FF2B5EF4-FFF2-40B4-BE49-F238E27FC236}">
                <a16:creationId xmlns:a16="http://schemas.microsoft.com/office/drawing/2014/main" id="{8C0931FA-6212-29F5-3BB6-7FB86503565F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2" action="ppaction://hlinksldjump"/>
            <a:extLst>
              <a:ext uri="{FF2B5EF4-FFF2-40B4-BE49-F238E27FC236}">
                <a16:creationId xmlns:a16="http://schemas.microsoft.com/office/drawing/2014/main" id="{EAC5270A-C5FB-32C8-63A6-37970DAB7859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hlinkClick r:id="rId23" action="ppaction://hlinksldjump"/>
            <a:extLst>
              <a:ext uri="{FF2B5EF4-FFF2-40B4-BE49-F238E27FC236}">
                <a16:creationId xmlns:a16="http://schemas.microsoft.com/office/drawing/2014/main" id="{6A2011A1-B25A-FD5C-1FF1-D8E87F78742E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hlinkClick r:id="rId23" action="ppaction://hlinksldjump"/>
            <a:extLst>
              <a:ext uri="{FF2B5EF4-FFF2-40B4-BE49-F238E27FC236}">
                <a16:creationId xmlns:a16="http://schemas.microsoft.com/office/drawing/2014/main" id="{4709E1A0-1D33-716C-B0E3-E90E3C5ACF89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hlinkClick r:id="rId23" action="ppaction://hlinksldjump"/>
            <a:extLst>
              <a:ext uri="{FF2B5EF4-FFF2-40B4-BE49-F238E27FC236}">
                <a16:creationId xmlns:a16="http://schemas.microsoft.com/office/drawing/2014/main" id="{9F13D4B4-DEA0-96E2-3289-45327C6D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33988BEF-6234-B2B7-EDC3-45D6945AD5F4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BBB64484-82C9-83C3-9C5B-13324959FB54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2FA929BE-78EC-3184-2AC9-9433560226CD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7FD947E1-51DD-E8AA-85B3-1D1E349B5129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B6095BC5-8A68-735C-B20E-223F840AF1EF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C93C297D-EE05-CA6F-381F-3BF2D25BF703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AFE6A3A5-2FFD-C9F6-ADEF-6EFDF777D250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B8324448-2E8B-02C5-1829-2F262E8E48E1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A48E4254-FA5A-B4A4-5DCB-508F033D62F7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C303588A-BAF0-FDE2-B556-2D3C1C3B09F4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253A9E5B-D7F5-94D7-05C4-9801AAC9A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D9C435BD-30A1-36F3-C794-071D7F74859C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4" action="ppaction://hlinksldjump"/>
            <a:extLst>
              <a:ext uri="{FF2B5EF4-FFF2-40B4-BE49-F238E27FC236}">
                <a16:creationId xmlns:a16="http://schemas.microsoft.com/office/drawing/2014/main" id="{DFFF1052-C6C0-95C4-91D7-994401356799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4" action="ppaction://hlinksldjump"/>
            <a:extLst>
              <a:ext uri="{FF2B5EF4-FFF2-40B4-BE49-F238E27FC236}">
                <a16:creationId xmlns:a16="http://schemas.microsoft.com/office/drawing/2014/main" id="{95D71A67-4909-1F9D-A307-649F7DF0D42C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1ED1DE5C-8C80-7D5E-B48A-AAE96CAF7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6" action="ppaction://hlinksldjump"/>
            <a:extLst>
              <a:ext uri="{FF2B5EF4-FFF2-40B4-BE49-F238E27FC236}">
                <a16:creationId xmlns:a16="http://schemas.microsoft.com/office/drawing/2014/main" id="{9431A511-5E5B-6ADE-3C01-E5F751DFA92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6" action="ppaction://hlinksldjump"/>
            <a:extLst>
              <a:ext uri="{FF2B5EF4-FFF2-40B4-BE49-F238E27FC236}">
                <a16:creationId xmlns:a16="http://schemas.microsoft.com/office/drawing/2014/main" id="{60239432-287B-DDC6-98E2-CCBD3A33C38B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DEFECC6E-D800-9D9B-D3B2-9FA74B3C5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2" action="ppaction://hlinksldjump"/>
            <a:extLst>
              <a:ext uri="{FF2B5EF4-FFF2-40B4-BE49-F238E27FC236}">
                <a16:creationId xmlns:a16="http://schemas.microsoft.com/office/drawing/2014/main" id="{ABE4337D-13C4-EFBB-F3F7-4860969E4FB0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DA1079-9D76-030B-74BE-B96425D35B68}"/>
              </a:ext>
            </a:extLst>
          </p:cNvPr>
          <p:cNvSpPr/>
          <p:nvPr/>
        </p:nvSpPr>
        <p:spPr>
          <a:xfrm>
            <a:off x="936928" y="691764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DDD0AF4-6BAA-4D9F-C32C-7489C6C4CC57}"/>
              </a:ext>
            </a:extLst>
          </p:cNvPr>
          <p:cNvSpPr/>
          <p:nvPr/>
        </p:nvSpPr>
        <p:spPr>
          <a:xfrm>
            <a:off x="4214139" y="2151809"/>
            <a:ext cx="3763722" cy="2554383"/>
          </a:xfrm>
          <a:prstGeom prst="roundRect">
            <a:avLst>
              <a:gd name="adj" fmla="val 10340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DC852B-CD73-294B-50E7-EFBD2C7C90C5}"/>
              </a:ext>
            </a:extLst>
          </p:cNvPr>
          <p:cNvSpPr txBox="1"/>
          <p:nvPr/>
        </p:nvSpPr>
        <p:spPr>
          <a:xfrm>
            <a:off x="4779010" y="3059359"/>
            <a:ext cx="263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Univers Light" panose="020B0403020202020204" pitchFamily="34" charset="0"/>
              </a:rPr>
              <a:t>Confirm add to plan:</a:t>
            </a:r>
            <a:endParaRPr lang="en-GB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09E58-C065-63CC-EEDF-B6A6892326B4}"/>
              </a:ext>
            </a:extLst>
          </p:cNvPr>
          <p:cNvSpPr txBox="1"/>
          <p:nvPr/>
        </p:nvSpPr>
        <p:spPr>
          <a:xfrm>
            <a:off x="5792060" y="2475199"/>
            <a:ext cx="607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Univers" panose="020B0503020202020204" pitchFamily="34" charset="0"/>
              </a:rPr>
              <a:t>ⓘ</a:t>
            </a:r>
          </a:p>
        </p:txBody>
      </p:sp>
      <p:sp>
        <p:nvSpPr>
          <p:cNvPr id="21" name="Rounded Rectangle 20">
            <a:hlinkClick r:id="rId22" action="ppaction://hlinksldjump"/>
            <a:extLst>
              <a:ext uri="{FF2B5EF4-FFF2-40B4-BE49-F238E27FC236}">
                <a16:creationId xmlns:a16="http://schemas.microsoft.com/office/drawing/2014/main" id="{8F9CF43F-E370-AC39-1364-5BF3514FC177}"/>
              </a:ext>
            </a:extLst>
          </p:cNvPr>
          <p:cNvSpPr/>
          <p:nvPr/>
        </p:nvSpPr>
        <p:spPr>
          <a:xfrm>
            <a:off x="4580140" y="3459190"/>
            <a:ext cx="312892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320A75D7-9DEA-3A59-F636-338F0CDADEC8}"/>
              </a:ext>
            </a:extLst>
          </p:cNvPr>
          <p:cNvSpPr/>
          <p:nvPr/>
        </p:nvSpPr>
        <p:spPr>
          <a:xfrm rot="5400000">
            <a:off x="4591288" y="346925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hlinkClick r:id="rId22" action="ppaction://hlinksldjump"/>
            <a:extLst>
              <a:ext uri="{FF2B5EF4-FFF2-40B4-BE49-F238E27FC236}">
                <a16:creationId xmlns:a16="http://schemas.microsoft.com/office/drawing/2014/main" id="{20A8AF2B-CBD1-EC78-B8F0-D6CBD35DB428}"/>
              </a:ext>
            </a:extLst>
          </p:cNvPr>
          <p:cNvSpPr txBox="1"/>
          <p:nvPr/>
        </p:nvSpPr>
        <p:spPr>
          <a:xfrm>
            <a:off x="4790262" y="3497094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5" name="TextBox 24">
            <a:hlinkClick r:id="rId22" action="ppaction://hlinksldjump"/>
            <a:extLst>
              <a:ext uri="{FF2B5EF4-FFF2-40B4-BE49-F238E27FC236}">
                <a16:creationId xmlns:a16="http://schemas.microsoft.com/office/drawing/2014/main" id="{528716ED-897B-EE12-A59D-7505A0C9A9CD}"/>
              </a:ext>
            </a:extLst>
          </p:cNvPr>
          <p:cNvSpPr txBox="1"/>
          <p:nvPr/>
        </p:nvSpPr>
        <p:spPr>
          <a:xfrm>
            <a:off x="4790262" y="369476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31" name="Rounded Rectangle 30">
            <a:hlinkClick r:id="rId23" action="ppaction://hlinksldjump"/>
            <a:extLst>
              <a:ext uri="{FF2B5EF4-FFF2-40B4-BE49-F238E27FC236}">
                <a16:creationId xmlns:a16="http://schemas.microsoft.com/office/drawing/2014/main" id="{164415E5-3F2E-0C5F-1E78-A20E349693EB}"/>
              </a:ext>
            </a:extLst>
          </p:cNvPr>
          <p:cNvSpPr/>
          <p:nvPr/>
        </p:nvSpPr>
        <p:spPr>
          <a:xfrm>
            <a:off x="6281221" y="4148986"/>
            <a:ext cx="1078528" cy="36512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     Confirm</a:t>
            </a:r>
          </a:p>
        </p:txBody>
      </p:sp>
      <p:pic>
        <p:nvPicPr>
          <p:cNvPr id="33" name="Graphic 32">
            <a:hlinkClick r:id="rId23" action="ppaction://hlinksldjump"/>
            <a:extLst>
              <a:ext uri="{FF2B5EF4-FFF2-40B4-BE49-F238E27FC236}">
                <a16:creationId xmlns:a16="http://schemas.microsoft.com/office/drawing/2014/main" id="{68E0ACB1-5141-7537-8F74-966967CC6C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6459601" y="4257571"/>
            <a:ext cx="146057" cy="146057"/>
          </a:xfrm>
          <a:prstGeom prst="rect">
            <a:avLst/>
          </a:prstGeom>
        </p:spPr>
      </p:pic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2A10B5EF-BDE5-8A4E-F28D-392136EE8EE3}"/>
              </a:ext>
            </a:extLst>
          </p:cNvPr>
          <p:cNvGrpSpPr/>
          <p:nvPr/>
        </p:nvGrpSpPr>
        <p:grpSpPr>
          <a:xfrm>
            <a:off x="4864966" y="4148986"/>
            <a:ext cx="1078528" cy="365125"/>
            <a:chOff x="4864966" y="4148986"/>
            <a:chExt cx="1078528" cy="365125"/>
          </a:xfrm>
        </p:grpSpPr>
        <p:sp>
          <p:nvSpPr>
            <p:cNvPr id="54" name="Rounded Rectangle 53">
              <a:hlinkClick r:id="rId30" action="ppaction://hlinksldjump"/>
              <a:extLst>
                <a:ext uri="{FF2B5EF4-FFF2-40B4-BE49-F238E27FC236}">
                  <a16:creationId xmlns:a16="http://schemas.microsoft.com/office/drawing/2014/main" id="{5F5F35D0-0430-83B0-C594-5C1A03FBD726}"/>
                </a:ext>
              </a:extLst>
            </p:cNvPr>
            <p:cNvSpPr/>
            <p:nvPr/>
          </p:nvSpPr>
          <p:spPr>
            <a:xfrm>
              <a:off x="4864966" y="4148986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172"/>
              </a:schemeClr>
            </a:solidFill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</a:t>
              </a:r>
              <a:r>
                <a:rPr lang="en-GB" sz="12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Cancel</a:t>
              </a:r>
            </a:p>
          </p:txBody>
        </p:sp>
        <p:pic>
          <p:nvPicPr>
            <p:cNvPr id="56" name="Picture 2">
              <a:hlinkClick r:id="rId30" action="ppaction://hlinksldjump"/>
              <a:extLst>
                <a:ext uri="{FF2B5EF4-FFF2-40B4-BE49-F238E27FC236}">
                  <a16:creationId xmlns:a16="http://schemas.microsoft.com/office/drawing/2014/main" id="{997BC922-B28A-57A6-0389-36BDAFB18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4963070" y="4180479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Rounded Rectangle 61">
            <a:hlinkClick r:id="rId30" action="ppaction://hlinksldjump"/>
            <a:extLst>
              <a:ext uri="{FF2B5EF4-FFF2-40B4-BE49-F238E27FC236}">
                <a16:creationId xmlns:a16="http://schemas.microsoft.com/office/drawing/2014/main" id="{D8BF3092-5224-6741-98C3-1EC69B583F86}"/>
              </a:ext>
            </a:extLst>
          </p:cNvPr>
          <p:cNvSpPr/>
          <p:nvPr/>
        </p:nvSpPr>
        <p:spPr>
          <a:xfrm>
            <a:off x="7371262" y="2226920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3" name="TextBox 62">
            <a:hlinkClick r:id="rId30" action="ppaction://hlinksldjump"/>
            <a:extLst>
              <a:ext uri="{FF2B5EF4-FFF2-40B4-BE49-F238E27FC236}">
                <a16:creationId xmlns:a16="http://schemas.microsoft.com/office/drawing/2014/main" id="{CB7BAADB-2FE0-39C5-80FB-21108D0BC7B0}"/>
              </a:ext>
            </a:extLst>
          </p:cNvPr>
          <p:cNvSpPr txBox="1"/>
          <p:nvPr/>
        </p:nvSpPr>
        <p:spPr>
          <a:xfrm>
            <a:off x="7379013" y="2439355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1026" name="Picture 2">
            <a:hlinkClick r:id="rId30" action="ppaction://hlinksldjump"/>
            <a:extLst>
              <a:ext uri="{FF2B5EF4-FFF2-40B4-BE49-F238E27FC236}">
                <a16:creationId xmlns:a16="http://schemas.microsoft.com/office/drawing/2014/main" id="{CBF8C7F7-FD6C-A5E3-884E-4C3F60B33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7481432" y="22350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Rounded Rectangle 1070">
            <a:hlinkClick r:id="rId33" action="ppaction://hlinksldjump"/>
            <a:extLst>
              <a:ext uri="{FF2B5EF4-FFF2-40B4-BE49-F238E27FC236}">
                <a16:creationId xmlns:a16="http://schemas.microsoft.com/office/drawing/2014/main" id="{98CB7F50-3B9D-241C-0EE3-988F6F0799DD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72" name="TextBox 1071">
            <a:hlinkClick r:id="rId33" action="ppaction://hlinksldjump"/>
            <a:extLst>
              <a:ext uri="{FF2B5EF4-FFF2-40B4-BE49-F238E27FC236}">
                <a16:creationId xmlns:a16="http://schemas.microsoft.com/office/drawing/2014/main" id="{6E204EDD-C6AB-A64D-CF8A-F3C9021359B0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1073" name="Picture 14">
            <a:hlinkClick r:id="rId33" action="ppaction://hlinksldjump"/>
            <a:extLst>
              <a:ext uri="{FF2B5EF4-FFF2-40B4-BE49-F238E27FC236}">
                <a16:creationId xmlns:a16="http://schemas.microsoft.com/office/drawing/2014/main" id="{73119932-8EAE-D117-BAB2-3F8CEE4B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Rounded Rectangle 1077">
            <a:hlinkClick r:id="rId35" action="ppaction://hlinksldjump"/>
            <a:extLst>
              <a:ext uri="{FF2B5EF4-FFF2-40B4-BE49-F238E27FC236}">
                <a16:creationId xmlns:a16="http://schemas.microsoft.com/office/drawing/2014/main" id="{B5DF147E-5E56-B97B-E324-4AEFBBEA382F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79" name="TextBox 1078">
            <a:hlinkClick r:id="rId35" action="ppaction://hlinksldjump"/>
            <a:extLst>
              <a:ext uri="{FF2B5EF4-FFF2-40B4-BE49-F238E27FC236}">
                <a16:creationId xmlns:a16="http://schemas.microsoft.com/office/drawing/2014/main" id="{B8E01E2E-D803-91BD-272B-B0A8E05922CC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1081" name="Picture 16">
            <a:hlinkClick r:id="rId35" action="ppaction://hlinksldjump"/>
            <a:extLst>
              <a:ext uri="{FF2B5EF4-FFF2-40B4-BE49-F238E27FC236}">
                <a16:creationId xmlns:a16="http://schemas.microsoft.com/office/drawing/2014/main" id="{DB3549DE-E814-073B-6162-0B8E1719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2" name="Oval 1081">
            <a:hlinkClick r:id="rId35" action="ppaction://hlinksldjump"/>
            <a:extLst>
              <a:ext uri="{FF2B5EF4-FFF2-40B4-BE49-F238E27FC236}">
                <a16:creationId xmlns:a16="http://schemas.microsoft.com/office/drawing/2014/main" id="{157CFC7F-D39E-EBD8-DF3A-85F13E9A927E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083" name="Rounded Rectangle 1082">
            <a:hlinkClick r:id="rId37" action="ppaction://hlinksldjump"/>
            <a:extLst>
              <a:ext uri="{FF2B5EF4-FFF2-40B4-BE49-F238E27FC236}">
                <a16:creationId xmlns:a16="http://schemas.microsoft.com/office/drawing/2014/main" id="{BDF95547-4647-6FEB-F9D5-EAB51691C443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4" name="TextBox 1083">
            <a:hlinkClick r:id="rId37" action="ppaction://hlinksldjump"/>
            <a:extLst>
              <a:ext uri="{FF2B5EF4-FFF2-40B4-BE49-F238E27FC236}">
                <a16:creationId xmlns:a16="http://schemas.microsoft.com/office/drawing/2014/main" id="{A2F008FE-7D0F-16A3-FF8E-4A7430E0EA29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085" name="Picture 18">
            <a:hlinkClick r:id="rId37" action="ppaction://hlinksldjump"/>
            <a:extLst>
              <a:ext uri="{FF2B5EF4-FFF2-40B4-BE49-F238E27FC236}">
                <a16:creationId xmlns:a16="http://schemas.microsoft.com/office/drawing/2014/main" id="{2C969FC0-3C24-D7B6-8ACB-96B0367B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45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011648-370C-0063-C9AF-7B0919C5C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4FE0C6-AE27-4A88-AF30-8FAACA367F01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19DA8A5-34F8-D58E-B358-66D4E3363EA1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612778A1-911C-AD4E-0E6C-E8B2474018D8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EF3764-B048-5EA8-8ACE-AC4E0DDB97B3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2D07C6C-DEF4-23C7-FABC-E591C2449B36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372B9-5EB6-B279-9878-D0DE8EB62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EFDD083-9FF5-1119-07D9-B463D90719E6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758ADA3-194F-FC88-5626-DEA2375E7D78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035A38-F2B1-F790-CB11-23023D0DF4FD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6EF3BF-3C95-96CB-2C10-8667C5C64720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84C28B05-AD03-7B57-38B2-0C472686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AF4C5E-8902-969B-DB2C-41B07E3C1909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A51977-D4F7-9530-B10E-7E56C2BA89B6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65AA9FFF-2E4F-B3EC-6371-59A9CC33F6FB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F2C4309D-33CE-33E3-4A00-238753EC1AAA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87D24716-4E4A-67E3-9B6D-C2D3B0DFF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81916FC6-0467-E343-4F5D-A8EB73B194FA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57A6AA4C-2F29-EC33-1D89-5D31B2340B7C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8D928CA7-ACCC-C687-4E98-3918F548CD17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5B1CEBCC-7DA9-2706-6D14-82240D4DA90A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AA69D294-0102-D628-5807-B98F1B4647D2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AB2092C8-E0E7-EEF2-0496-DCA118834697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DB1646E5-ED0B-87A8-8A87-4B3818ED40DA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0FB31922-365D-DE90-54C2-C1712C2C7F8F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42556D87-8E0E-F139-7565-7CC7D87D7828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9D313B6F-1A02-A2C3-5636-BBF9DBB69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25EAC0C5-C69C-C612-A176-135AEAF1A2D0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930605D2-D54F-A77B-71BA-9EE5D528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113F3D8E-7A59-776C-E322-BB54B3B14E39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DB421A70-8874-00F9-1EB6-C3FBDCDB89B4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8FD7F716-6B35-8973-889F-73DB02A85D2A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BDC8C481-22FB-EE47-8C61-5C7E12E3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A75E0079-4AAF-E6CD-6DCE-F59ABD81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D7850186-54A9-A243-98CF-28C5BD22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9234A43F-9D21-3E2C-8916-54A6A1A81E38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C1E75FAF-081F-865F-95F5-8900C82BA950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56B2B551-8FF0-A4E7-EFAA-229BCE58DBDF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71A87F41-0846-5C5D-4995-C93283CEE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3646B482-E8AC-E8FC-66D6-3D137E6E0DAF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9C85B251-C174-0582-0049-C5645CE7A3AE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BC1F9808-2F45-0263-73B5-42CDC582F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A7BC31BB-F451-B2CE-3C51-E78A5206407C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56BB18E6-FFE3-764C-B984-C3FD45B833D1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9ADF8F79-2574-4754-A768-B558171CE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BE8EC9-0DEF-6BF3-C81E-36C1E3254754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F1F5458-2930-BC67-4E4B-8917B3C64F1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62D6516-117D-C20B-39E8-95C29D1069C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3F22B878-D8B2-1991-3D19-5D967F70EC9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0DD2A2-BF70-A1FF-86D1-9D16C14E533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E7E3CB-5243-6DB5-0D8B-DA6812B267C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EDC7141-F6FA-E526-CACF-F8C4B621435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490A72-6E72-505E-4704-4496AA8DEB0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5C7E04EF-F2A6-D0B7-14FD-1276E618D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CF664E8-6842-2ECA-D9EF-FF2113A2B733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1206FC7-C88F-33E2-09FB-6B722E8EECB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C36758A3-B9E1-F527-368E-3B1DE01994A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ADE8F013-4799-3A04-2E2E-DD73A68B6A3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1D1C92C-CBD5-9C5C-6395-5AF91102D7D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B5DC31-6D52-6BC6-5183-2A0C195E419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C532AC3F-02D3-B03C-92D9-77432BBA2D0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6F356A-C23D-D4DA-4714-6ED2CDA2120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B5230F25-A127-B453-ADBF-F89BA7310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592FBC90-2435-5964-72EA-B887FF87F18E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97BC269B-6FB2-A365-EFEC-0754A6499D5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E6529E2A-53F1-F907-2728-471BFBA94BA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27005FA9-3D84-EC2C-6F5D-6F40CF7C492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3994630-4A37-61E5-9D2A-8C4295FB5F9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734E878-099E-AE20-AB0A-77265C65AED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08D8D693-9A08-7752-A848-CDD6912D151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F4626053-CEC1-5236-3B6B-5BECD5D7DF1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4CEA2C77-57BA-8031-E60C-94603A11F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13C1D7EB-A8CB-218B-E612-AAB872457075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2BF41AF9-70A8-C64A-01AC-E86647C85B5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A5145A45-D477-8F27-BA5A-3CEF8AE97B1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6930F681-C8AF-3B01-FAB7-6118323EF58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9A1B3488-E2F5-517A-2582-08DECB204BA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CD7B4A26-BF58-9476-979A-0AF1C3B0BB0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9A0F36FF-4AC9-B8C3-4CE1-0C15E4D8333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DA998D01-EF2B-11C5-D6C5-9CB933B2086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521987D5-4AC1-F417-B5C6-E4193E87B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7D35AFE9-B9B5-8EF7-2EEE-E9638A7E7BA5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E783DAEE-E222-2A97-40F8-0F25BBB8D44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2AACC4BA-11A0-278A-66DC-9B0599F1462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8179F78A-E0FA-C2C6-7129-28B48FB9C94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40F641E1-9546-7502-48DC-37D9F6820DF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68AE671E-5424-2DFC-E90B-C7115764CB6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972029E3-9D8C-C622-815E-DA18095179C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55FCC338-2CB4-C422-5622-BEC0993FA14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A52057A7-4EA5-E5B2-0080-19ADCD37C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8BD46454-8628-EF99-8D1A-85D1308AE555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A2263A6B-25E4-8E97-7AF6-36DEC145040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E8A09054-0FA2-6FFB-7597-77CCD0477AD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8D76C0FA-EC54-2A34-C75A-A68EB69E5EF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08565410-CDDC-9DAF-83FA-6CA24D457B3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783E2AE4-D9E0-6DC8-4F57-DDC1068F0C3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34780B20-6D85-5692-0828-EAACE9358FF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A05B4CB9-4A2F-2137-EF86-F812E46D5E1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24EC4837-1376-3DF6-F2B7-347D685D0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52B010B6-F77D-D8D0-9B22-7169B9313228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6BE239E0-8DEC-5965-BC30-72DF3502758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82EB2801-6DB7-0CA9-2FE9-479A4074417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DC0C4495-4FBE-A7E4-2FA9-BE7DD2ABA00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6FC38422-214A-21EC-2D60-4BDEDBC0B4A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1941862D-058C-F298-7FE0-930A4B36128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49643EF6-6FCB-348A-0E71-465CF472603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801284D3-23CE-FB2B-98F8-75E7375F93E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6635AF44-7BFE-749D-0B44-B21D2119E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34932E0B-B54B-EE63-9C54-CE0326B95D3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A4C110A9-5FA9-80C9-1489-A7F6E2FDBBB8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C89AC5CC-8282-F5F0-D50B-4934A3A63236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2" action="ppaction://hlinksldjump"/>
            <a:extLst>
              <a:ext uri="{FF2B5EF4-FFF2-40B4-BE49-F238E27FC236}">
                <a16:creationId xmlns:a16="http://schemas.microsoft.com/office/drawing/2014/main" id="{7363188F-BB55-6AE4-FEBB-31FF0EED79EA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5283F14B-64EA-D5FD-7602-626E29DEB815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2" action="ppaction://hlinksldjump"/>
            <a:extLst>
              <a:ext uri="{FF2B5EF4-FFF2-40B4-BE49-F238E27FC236}">
                <a16:creationId xmlns:a16="http://schemas.microsoft.com/office/drawing/2014/main" id="{5BE44872-55BA-2212-97BE-7F23D5CDD9B1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2" action="ppaction://hlinksldjump"/>
            <a:extLst>
              <a:ext uri="{FF2B5EF4-FFF2-40B4-BE49-F238E27FC236}">
                <a16:creationId xmlns:a16="http://schemas.microsoft.com/office/drawing/2014/main" id="{F1ECB6EB-6B90-FF56-CEC9-054BCDF4D974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526C6DDA-C3C1-4578-DB0D-56F9799F3D67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5CB27B01-4B6F-37C9-CCA7-1FC432B459D2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882ADE59-D59C-D68A-E286-1F8BBED968DF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C7604D68-8CCC-122A-92C0-1E7BA3A1CE29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FFEBCBA4-34BE-AC5C-4E5C-19E22819FAB6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DDEB1D4F-63B3-8593-7D8B-5D30A1AD775E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81B75D56-BA97-D2A6-53FC-21396CCFE48C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C83A6997-FF44-2B14-49C9-5F51AB59DFDA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BF55EF9C-6B15-1A65-73C0-2205BC056DF2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CB249B19-A561-FD52-DBEF-B58DA06366C2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6FEB5F9C-1EF1-247A-270D-1FEE87AC4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E0DBFD7D-D226-90E2-AEDC-1CA1FF96464B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3" action="ppaction://hlinksldjump"/>
            <a:extLst>
              <a:ext uri="{FF2B5EF4-FFF2-40B4-BE49-F238E27FC236}">
                <a16:creationId xmlns:a16="http://schemas.microsoft.com/office/drawing/2014/main" id="{E1093E3F-B1C6-DDDF-718F-7DF0FA5F2DEB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3" action="ppaction://hlinksldjump"/>
            <a:extLst>
              <a:ext uri="{FF2B5EF4-FFF2-40B4-BE49-F238E27FC236}">
                <a16:creationId xmlns:a16="http://schemas.microsoft.com/office/drawing/2014/main" id="{5D62ED37-723F-8C22-9653-E6AFEB2FB1C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3" action="ppaction://hlinksldjump"/>
            <a:extLst>
              <a:ext uri="{FF2B5EF4-FFF2-40B4-BE49-F238E27FC236}">
                <a16:creationId xmlns:a16="http://schemas.microsoft.com/office/drawing/2014/main" id="{3DE35783-10EE-457B-0F25-9B71F318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2" action="ppaction://hlinksldjump"/>
            <a:extLst>
              <a:ext uri="{FF2B5EF4-FFF2-40B4-BE49-F238E27FC236}">
                <a16:creationId xmlns:a16="http://schemas.microsoft.com/office/drawing/2014/main" id="{6FAA6C65-9DA4-43C5-D31C-4E9E05A817CE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29" name="Rounded Rectangle 28">
            <a:hlinkClick r:id="rId22" action="ppaction://hlinksldjump"/>
            <a:extLst>
              <a:ext uri="{FF2B5EF4-FFF2-40B4-BE49-F238E27FC236}">
                <a16:creationId xmlns:a16="http://schemas.microsoft.com/office/drawing/2014/main" id="{132B7DDB-79B0-6B19-2B63-EAF2FD56CE9F}"/>
              </a:ext>
            </a:extLst>
          </p:cNvPr>
          <p:cNvSpPr/>
          <p:nvPr/>
        </p:nvSpPr>
        <p:spPr>
          <a:xfrm>
            <a:off x="1452858" y="5311581"/>
            <a:ext cx="5318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hlinkClick r:id="rId22" action="ppaction://hlinksldjump"/>
            <a:extLst>
              <a:ext uri="{FF2B5EF4-FFF2-40B4-BE49-F238E27FC236}">
                <a16:creationId xmlns:a16="http://schemas.microsoft.com/office/drawing/2014/main" id="{1EF50958-197E-0EEE-4D5A-D680945A873C}"/>
              </a:ext>
            </a:extLst>
          </p:cNvPr>
          <p:cNvSpPr txBox="1"/>
          <p:nvPr/>
        </p:nvSpPr>
        <p:spPr>
          <a:xfrm>
            <a:off x="1669204" y="5349485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5" name="TextBox 24">
            <a:hlinkClick r:id="rId22" action="ppaction://hlinksldjump"/>
            <a:extLst>
              <a:ext uri="{FF2B5EF4-FFF2-40B4-BE49-F238E27FC236}">
                <a16:creationId xmlns:a16="http://schemas.microsoft.com/office/drawing/2014/main" id="{71A143C2-76EA-647A-1CF9-C3FF5A42B795}"/>
              </a:ext>
            </a:extLst>
          </p:cNvPr>
          <p:cNvSpPr txBox="1"/>
          <p:nvPr/>
        </p:nvSpPr>
        <p:spPr>
          <a:xfrm>
            <a:off x="1669205" y="554715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3791F9-243B-BE8F-B135-A9C3831DFE95}"/>
              </a:ext>
            </a:extLst>
          </p:cNvPr>
          <p:cNvSpPr txBox="1"/>
          <p:nvPr/>
        </p:nvSpPr>
        <p:spPr>
          <a:xfrm>
            <a:off x="4945886" y="5350531"/>
            <a:ext cx="966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Added:</a:t>
            </a:r>
            <a:b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Just now</a:t>
            </a:r>
          </a:p>
        </p:txBody>
      </p:sp>
      <p:sp>
        <p:nvSpPr>
          <p:cNvPr id="40" name="Chord 39">
            <a:extLst>
              <a:ext uri="{FF2B5EF4-FFF2-40B4-BE49-F238E27FC236}">
                <a16:creationId xmlns:a16="http://schemas.microsoft.com/office/drawing/2014/main" id="{38FDC050-AE58-CEFB-EDA0-9C177C748708}"/>
              </a:ext>
            </a:extLst>
          </p:cNvPr>
          <p:cNvSpPr/>
          <p:nvPr/>
        </p:nvSpPr>
        <p:spPr>
          <a:xfrm rot="5400000">
            <a:off x="1459483" y="532135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B8C767-83A7-2781-81D7-FCEF011FAF1B}"/>
              </a:ext>
            </a:extLst>
          </p:cNvPr>
          <p:cNvSpPr txBox="1"/>
          <p:nvPr/>
        </p:nvSpPr>
        <p:spPr>
          <a:xfrm>
            <a:off x="1150327" y="5416695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55" name="Rounded Rectangle 54">
            <a:hlinkClick r:id="rId25" action="ppaction://hlinksldjump"/>
            <a:extLst>
              <a:ext uri="{FF2B5EF4-FFF2-40B4-BE49-F238E27FC236}">
                <a16:creationId xmlns:a16="http://schemas.microsoft.com/office/drawing/2014/main" id="{C2A10E0D-3E2B-CF32-880F-1EA776E2963D}"/>
              </a:ext>
            </a:extLst>
          </p:cNvPr>
          <p:cNvSpPr/>
          <p:nvPr/>
        </p:nvSpPr>
        <p:spPr>
          <a:xfrm>
            <a:off x="5858633" y="534429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6" name="TextBox 55">
            <a:hlinkClick r:id="rId25" action="ppaction://hlinksldjump"/>
            <a:extLst>
              <a:ext uri="{FF2B5EF4-FFF2-40B4-BE49-F238E27FC236}">
                <a16:creationId xmlns:a16="http://schemas.microsoft.com/office/drawing/2014/main" id="{EDC90C5F-D7EA-0E24-306B-2557CCC05548}"/>
              </a:ext>
            </a:extLst>
          </p:cNvPr>
          <p:cNvSpPr txBox="1"/>
          <p:nvPr/>
        </p:nvSpPr>
        <p:spPr>
          <a:xfrm>
            <a:off x="5870480" y="555672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6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A5E91BAC-6F6C-40F7-8339-CAA78746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140818" y="53524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ounded Rectangle 62">
            <a:hlinkClick r:id="rId26" action="ppaction://hlinksldjump"/>
            <a:extLst>
              <a:ext uri="{FF2B5EF4-FFF2-40B4-BE49-F238E27FC236}">
                <a16:creationId xmlns:a16="http://schemas.microsoft.com/office/drawing/2014/main" id="{5740B9ED-C6D4-6C4B-633E-5F7EDC4A83B0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26" name="TextBox 1025">
            <a:hlinkClick r:id="rId26" action="ppaction://hlinksldjump"/>
            <a:extLst>
              <a:ext uri="{FF2B5EF4-FFF2-40B4-BE49-F238E27FC236}">
                <a16:creationId xmlns:a16="http://schemas.microsoft.com/office/drawing/2014/main" id="{A1FECDCB-EBED-6F65-3EB5-4830B705CEF4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70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B99EA970-7ACD-9CBF-EFC1-712EFC866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ounded Rectangle 2050">
            <a:hlinkClick r:id="rId25" action="ppaction://hlinksldjump"/>
            <a:extLst>
              <a:ext uri="{FF2B5EF4-FFF2-40B4-BE49-F238E27FC236}">
                <a16:creationId xmlns:a16="http://schemas.microsoft.com/office/drawing/2014/main" id="{C62F1803-1B48-572A-4463-C561E7664E1D}"/>
              </a:ext>
            </a:extLst>
          </p:cNvPr>
          <p:cNvSpPr/>
          <p:nvPr/>
        </p:nvSpPr>
        <p:spPr>
          <a:xfrm>
            <a:off x="10076733" y="1893811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8" name="TextBox 2057">
            <a:hlinkClick r:id="rId25" action="ppaction://hlinksldjump"/>
            <a:extLst>
              <a:ext uri="{FF2B5EF4-FFF2-40B4-BE49-F238E27FC236}">
                <a16:creationId xmlns:a16="http://schemas.microsoft.com/office/drawing/2014/main" id="{9723AF62-6979-9A14-3C34-38B3CDEEFE9C}"/>
              </a:ext>
            </a:extLst>
          </p:cNvPr>
          <p:cNvSpPr txBox="1"/>
          <p:nvPr/>
        </p:nvSpPr>
        <p:spPr>
          <a:xfrm>
            <a:off x="10088580" y="2106246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059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0B4DA033-B132-11C3-40B3-FB20E616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358918" y="19019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ounded Rectangle 2059">
            <a:hlinkClick r:id="rId28" action="ppaction://hlinksldjump"/>
            <a:extLst>
              <a:ext uri="{FF2B5EF4-FFF2-40B4-BE49-F238E27FC236}">
                <a16:creationId xmlns:a16="http://schemas.microsoft.com/office/drawing/2014/main" id="{4280AA3E-758D-282C-8C74-762668B958BF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63" name="TextBox 2062">
            <a:hlinkClick r:id="rId28" action="ppaction://hlinksldjump"/>
            <a:extLst>
              <a:ext uri="{FF2B5EF4-FFF2-40B4-BE49-F238E27FC236}">
                <a16:creationId xmlns:a16="http://schemas.microsoft.com/office/drawing/2014/main" id="{6935D424-66D3-0B74-8287-940CFDD0AFCC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2070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FDE74E20-FAE7-1498-7580-FFD601F4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ounded Rectangle 2070">
            <a:hlinkClick r:id="rId30" action="ppaction://hlinksldjump"/>
            <a:extLst>
              <a:ext uri="{FF2B5EF4-FFF2-40B4-BE49-F238E27FC236}">
                <a16:creationId xmlns:a16="http://schemas.microsoft.com/office/drawing/2014/main" id="{C791D60A-3D85-DEC6-3803-47BE2A348E58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2" name="TextBox 2071">
            <a:hlinkClick r:id="rId30" action="ppaction://hlinksldjump"/>
            <a:extLst>
              <a:ext uri="{FF2B5EF4-FFF2-40B4-BE49-F238E27FC236}">
                <a16:creationId xmlns:a16="http://schemas.microsoft.com/office/drawing/2014/main" id="{F1093E16-365C-E235-8B11-01068CE361FB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073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9F1AAE92-6B8D-6E16-1F6D-C2809B21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Oval 2073">
            <a:hlinkClick r:id="rId30" action="ppaction://hlinksldjump"/>
            <a:extLst>
              <a:ext uri="{FF2B5EF4-FFF2-40B4-BE49-F238E27FC236}">
                <a16:creationId xmlns:a16="http://schemas.microsoft.com/office/drawing/2014/main" id="{E9423DB7-4968-38B7-79A0-2803213F4A41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2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076" name="Rounded Rectangle 2075">
            <a:hlinkClick r:id="rId32" action="ppaction://hlinksldjump"/>
            <a:extLst>
              <a:ext uri="{FF2B5EF4-FFF2-40B4-BE49-F238E27FC236}">
                <a16:creationId xmlns:a16="http://schemas.microsoft.com/office/drawing/2014/main" id="{3DF6F7C8-99CF-62F6-2932-901333E6CCCC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7" name="TextBox 2076">
            <a:hlinkClick r:id="rId32" action="ppaction://hlinksldjump"/>
            <a:extLst>
              <a:ext uri="{FF2B5EF4-FFF2-40B4-BE49-F238E27FC236}">
                <a16:creationId xmlns:a16="http://schemas.microsoft.com/office/drawing/2014/main" id="{BA6BD276-3ABF-D211-B4D7-6AD500EBC242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080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1B0154A3-78B4-44E3-B9BA-53689682C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66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0">
        <p159:morph option="byObject"/>
      </p:transition>
    </mc:Choice>
    <mc:Fallback xmlns="">
      <p:transition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FB4165-4BEC-0F16-F5E4-AE1467F01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CCF453A-4826-5B4F-AC29-DDB8D321D917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B07B444-C440-7924-FAE3-C642BE4AB74F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3FA26DC-2954-48A3-4E21-8E1D73600E04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8F8A63B-B7D0-31A1-7010-41B4CA3EF9A8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486AB2-E893-19B1-D2E7-D959A2FC577A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64ADC-1ADE-AA4F-8C8B-5066A649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BE7ED3-D85F-4F17-652B-612BACEE1D85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E8ABA1-EC5A-4330-FB3E-08A642DC51FD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E78401C-4CE8-72FA-6A2A-2292B15D64B3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B276B-ED9C-19A2-B7D8-65DE7C0F2679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8741050D-7D37-219F-9D6A-C2EF69A6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BD8335-5360-D2DE-09BE-9FB726C031BD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9F1E0E8-6440-71CE-C69E-98C01811500B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E4CDD206-62D1-8F54-3E8C-B1393ECA4F42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E62C524D-B3EB-18A3-451F-A47CE8AE9E84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EF5F36AA-222A-E96B-E5D5-0E7E5AAB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CAF47D4C-D453-5D50-6127-2A65305BD5F1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2F1C2A89-D4F2-214F-E41C-9207B23F0B67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2668D220-2CBA-A92D-634D-80731C9658B2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B6B494AE-A476-704B-DB11-B98A9AD75058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98C91FE7-3106-989C-67F1-0FDF9F49EE90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821745CB-B2F5-1660-1523-1B5C5FEB95FB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716C4D7F-6D03-E4C2-4677-1827BFA800AE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FC9C25C3-63DC-9009-D1E7-76A9384F0E31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8BCF6A25-B0B4-21F0-9E2C-4A9426C0758E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C4770D06-773B-C2D9-D5FA-0125FAF08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F006CDC0-A2B6-24E8-7683-6D22C9D150B0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15225836-0A2D-D0BE-80C8-A19DD2C65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30EBB0CA-BEF1-EE25-F456-7BD848600F03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DC4FFF66-0B75-B73E-8647-1AB285D62E7E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F912A348-74A5-1EEE-16EE-7D412497D197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BD4418F4-5CD3-BEA8-86F3-D7105CF9D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F36E2C41-F9FC-725A-7402-53EB90698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91F24740-B403-F10B-9D18-5BA0D406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FAB31C53-E45B-6513-F337-C12667E875D8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66EA8FC0-E303-3E94-E797-3F2E937AEFA0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90A2D6AE-E8BD-D027-9A57-93889A02E576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E869E039-93B1-2BEA-8C0C-A9C69E0BA0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1EBFC388-29B5-B098-F0B7-CCF66794D539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0B72F51C-1AD3-28D2-3C8A-DE5A47446410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FBAF4EC4-6AA2-DF91-85F6-3BD864A06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97A50A44-6916-1C7C-3826-713707AE6C64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9DCD1895-3878-0401-1771-7AF32FC3BF8A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B265BCBA-CF56-87C8-787D-EC70FD37C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1155D0F-DF7F-CEBE-500B-8BC37261B51D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18F6B75-11E7-6E61-B9C5-D28BE7F0FD4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CADCB412-5991-F9A5-C770-7DE19509AE2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F2213B0A-0FD3-86E7-E1F7-CEF2D0B5732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8B25C3-1320-A938-DCAC-D41CE5F0924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AE25EC-3C13-A791-56C9-67902333335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6425ACA-4F23-0D34-19DB-65428AE8094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CE246A-9AEE-44C2-AB50-FBF5F883052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780BB209-7B71-C5A6-B3A1-282AC2AEB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69DADF-1A0D-4BB1-05DF-C07410BD2164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F3456F7-8BD2-7CAE-B3F1-4E470D21646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2645D486-66BE-BDDC-1A80-0253A61EA52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686148DC-7C53-3310-B8E2-CCB1C3DB9F7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8E65E7-44D0-9B45-5E84-901047D0597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B21568-B1C4-39AC-759E-2FEE0C9505A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77B0D58C-55DF-E764-0351-88873085B56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8FBA09-133C-80FA-3DE7-2537AEC3D77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15B01F2A-D8ED-7089-E59D-944AEDF79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433A8887-49E5-BB28-B451-FF2C8916BC55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80D0733E-FF87-9530-185D-B6E1BF24090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114E7322-1A11-E88D-39E6-FA61E3694B3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E327924C-6512-3C92-FE6F-063B6C1A88C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7578BFA8-5C22-3FEB-96E9-85FD749D6FC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1941B5AD-37AD-D35B-5932-D6BF308598B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D10120CF-1517-0D6D-80F7-69AE9573935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4537A554-D205-07FD-0728-92710F37846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553F4D00-6C52-F509-4091-C30E2512D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EEF53AB9-8116-BA01-AA49-955819C914AA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F5906B9A-52E2-E7E1-B2F4-FF24A019AEE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B120B58E-26B1-0279-74CD-38BB3B124D9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446F6DBA-FA93-33FC-A2C4-71960AE273F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9C24B503-5D51-3339-F6F4-84AC40958E3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35E3C21D-D389-1659-991E-4773F3BC881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6702325E-3987-CEFC-5576-0980017B01A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C3791B42-A86D-67A1-9CF8-33D4E0EC83D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CF501993-A29F-4EA3-0F61-2CDA8A900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2F8E03F6-474A-8623-DD34-1BC820A33A3E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746ADF77-30A3-23E9-7AA5-B435D9A3D74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37E91CF6-35F1-4B8F-7565-E47650322E7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0142A84E-FFFD-0CEF-1351-3FFF48AB23B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F32CF2BF-6C41-A5C0-0525-E292C78DE03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3EF4924-91EC-3605-FAE3-A274227C298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AD5B02A7-06AA-A797-3E7A-1DF37B7CF2A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09A3D219-7CD4-931D-3C77-56520040E33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48680380-CABD-B792-76F2-CD5182123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8D8AA060-9EDA-7D4C-3C84-C8635C09FE83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8E6BF150-DC9D-3187-5DE6-585162C92D7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C76CE2E4-6519-5FC8-9BB3-82F919F8A7D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239CDD92-0E21-9B96-FACE-BB1464A5292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A13E5205-FFF9-B747-2626-868629C9021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8037B7BC-29CF-E635-AED1-4187232BD3E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5C445A4B-0DEF-E1C2-C1B9-2ABE67CB74D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C3B5984F-3BD9-ACC3-42C2-C538F68DD15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63D09933-221A-C675-79D2-1779658763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DB54C21-E29B-8841-0626-5CCBCCF969DC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67680624-1C1E-11B8-ACF9-700133C1951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B17C605-BCB1-083F-0EE8-5D86081B57B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161DBF47-146F-66FE-D3B0-007EE811B94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9AC8CED7-6A36-2568-0777-67DA4A7E98F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DCBA8397-9AF2-00DE-5A93-7D48E876C84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C92AE58D-CE09-1BBB-13E3-C43BA385F5F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005111FE-0638-79AA-E08F-54EEE191EBC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CB3897C3-432E-1FA9-4443-7009EA596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F45119F9-89F4-7025-A931-F17EE8250D21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B8695C18-FA57-7977-1A27-BDC6DE19E4E4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CDD79AA5-7F33-DD3F-2D9A-E2AE261642D2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2" action="ppaction://hlinksldjump"/>
            <a:extLst>
              <a:ext uri="{FF2B5EF4-FFF2-40B4-BE49-F238E27FC236}">
                <a16:creationId xmlns:a16="http://schemas.microsoft.com/office/drawing/2014/main" id="{1350D5AA-649A-7541-8E41-E8F98FC2E444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6BBE76FD-18E1-44E0-2D9F-9E57884787E5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2" action="ppaction://hlinksldjump"/>
            <a:extLst>
              <a:ext uri="{FF2B5EF4-FFF2-40B4-BE49-F238E27FC236}">
                <a16:creationId xmlns:a16="http://schemas.microsoft.com/office/drawing/2014/main" id="{E7F34FF2-C21A-2ED9-19BC-2D87FE586187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2" action="ppaction://hlinksldjump"/>
            <a:extLst>
              <a:ext uri="{FF2B5EF4-FFF2-40B4-BE49-F238E27FC236}">
                <a16:creationId xmlns:a16="http://schemas.microsoft.com/office/drawing/2014/main" id="{7C725AF4-3814-7EFD-C01F-CBC3AFF0C07D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A4FE822-B39E-CC22-7B8E-9EFD3B129E6F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35FEA4EA-5C1E-4440-5AA5-1A7D00BC6D2C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4BF17441-EFF9-3A9D-4B61-9F4F1E3A07BE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C6D0A2AD-7EE6-E211-755D-DBFAC9CE68F2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373A7BFE-39A7-E9F5-D7C7-9EF6318C1CDF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44777539-8D3B-14F9-0B6A-93522B68E37A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98D4536C-B024-AFB9-66A6-8BEDEAC70F0A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E7B57B19-B5E3-547C-4820-7B3EA4098A60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4F8BC337-B5C0-C54D-BD59-FA3B383430C9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66667C59-5CCA-116C-7900-04FDA67C795D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D5CF2A2D-CBF4-94F5-6190-345559BB9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315EA9FF-345D-859E-887D-AF6B0E0F55E3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3" action="ppaction://hlinksldjump"/>
            <a:extLst>
              <a:ext uri="{FF2B5EF4-FFF2-40B4-BE49-F238E27FC236}">
                <a16:creationId xmlns:a16="http://schemas.microsoft.com/office/drawing/2014/main" id="{D837B20C-A9EA-BD49-B94F-2BE0E2EFE4E5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3" action="ppaction://hlinksldjump"/>
            <a:extLst>
              <a:ext uri="{FF2B5EF4-FFF2-40B4-BE49-F238E27FC236}">
                <a16:creationId xmlns:a16="http://schemas.microsoft.com/office/drawing/2014/main" id="{0E666B67-F142-17F8-DE03-67D496F473CC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3" action="ppaction://hlinksldjump"/>
            <a:extLst>
              <a:ext uri="{FF2B5EF4-FFF2-40B4-BE49-F238E27FC236}">
                <a16:creationId xmlns:a16="http://schemas.microsoft.com/office/drawing/2014/main" id="{215FD722-939B-C410-9F3F-652E00EDF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2" action="ppaction://hlinksldjump"/>
            <a:extLst>
              <a:ext uri="{FF2B5EF4-FFF2-40B4-BE49-F238E27FC236}">
                <a16:creationId xmlns:a16="http://schemas.microsoft.com/office/drawing/2014/main" id="{E1AA9940-27C0-8F8B-AE45-511203A887E6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29" name="Rounded Rectangle 28">
            <a:hlinkClick r:id="rId22" action="ppaction://hlinksldjump"/>
            <a:extLst>
              <a:ext uri="{FF2B5EF4-FFF2-40B4-BE49-F238E27FC236}">
                <a16:creationId xmlns:a16="http://schemas.microsoft.com/office/drawing/2014/main" id="{564E8FD8-E077-9B59-2E90-3F03376B1683}"/>
              </a:ext>
            </a:extLst>
          </p:cNvPr>
          <p:cNvSpPr/>
          <p:nvPr/>
        </p:nvSpPr>
        <p:spPr>
          <a:xfrm>
            <a:off x="1452858" y="5311581"/>
            <a:ext cx="5318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hlinkClick r:id="rId22" action="ppaction://hlinksldjump"/>
            <a:extLst>
              <a:ext uri="{FF2B5EF4-FFF2-40B4-BE49-F238E27FC236}">
                <a16:creationId xmlns:a16="http://schemas.microsoft.com/office/drawing/2014/main" id="{1D8F6A60-EDA8-64BE-FEF9-2A351E819D3A}"/>
              </a:ext>
            </a:extLst>
          </p:cNvPr>
          <p:cNvSpPr txBox="1"/>
          <p:nvPr/>
        </p:nvSpPr>
        <p:spPr>
          <a:xfrm>
            <a:off x="1669204" y="5349485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5" name="TextBox 24">
            <a:hlinkClick r:id="rId22" action="ppaction://hlinksldjump"/>
            <a:extLst>
              <a:ext uri="{FF2B5EF4-FFF2-40B4-BE49-F238E27FC236}">
                <a16:creationId xmlns:a16="http://schemas.microsoft.com/office/drawing/2014/main" id="{470B233A-0924-293F-D768-65C307F0F0FB}"/>
              </a:ext>
            </a:extLst>
          </p:cNvPr>
          <p:cNvSpPr txBox="1"/>
          <p:nvPr/>
        </p:nvSpPr>
        <p:spPr>
          <a:xfrm>
            <a:off x="1669205" y="554715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85FD2D-B05F-3FDF-EA6A-A1F1B4BDC625}"/>
              </a:ext>
            </a:extLst>
          </p:cNvPr>
          <p:cNvSpPr txBox="1"/>
          <p:nvPr/>
        </p:nvSpPr>
        <p:spPr>
          <a:xfrm>
            <a:off x="4945886" y="5350531"/>
            <a:ext cx="966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Added:</a:t>
            </a:r>
            <a:b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Just now</a:t>
            </a:r>
          </a:p>
        </p:txBody>
      </p:sp>
      <p:sp>
        <p:nvSpPr>
          <p:cNvPr id="40" name="Chord 39">
            <a:extLst>
              <a:ext uri="{FF2B5EF4-FFF2-40B4-BE49-F238E27FC236}">
                <a16:creationId xmlns:a16="http://schemas.microsoft.com/office/drawing/2014/main" id="{3AB0A95C-B978-25BB-7DFA-FDD2E36B8CD8}"/>
              </a:ext>
            </a:extLst>
          </p:cNvPr>
          <p:cNvSpPr/>
          <p:nvPr/>
        </p:nvSpPr>
        <p:spPr>
          <a:xfrm rot="5400000">
            <a:off x="1459483" y="532135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FD0504-889C-5DCC-178D-66365780B5FC}"/>
              </a:ext>
            </a:extLst>
          </p:cNvPr>
          <p:cNvSpPr txBox="1"/>
          <p:nvPr/>
        </p:nvSpPr>
        <p:spPr>
          <a:xfrm>
            <a:off x="1150327" y="5416695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55" name="Rounded Rectangle 54">
            <a:hlinkClick r:id="rId25" action="ppaction://hlinksldjump"/>
            <a:extLst>
              <a:ext uri="{FF2B5EF4-FFF2-40B4-BE49-F238E27FC236}">
                <a16:creationId xmlns:a16="http://schemas.microsoft.com/office/drawing/2014/main" id="{A506FA92-2B96-B8A2-37A0-5E1AA27B0195}"/>
              </a:ext>
            </a:extLst>
          </p:cNvPr>
          <p:cNvSpPr/>
          <p:nvPr/>
        </p:nvSpPr>
        <p:spPr>
          <a:xfrm>
            <a:off x="5858633" y="534429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6" name="TextBox 55">
            <a:hlinkClick r:id="rId25" action="ppaction://hlinksldjump"/>
            <a:extLst>
              <a:ext uri="{FF2B5EF4-FFF2-40B4-BE49-F238E27FC236}">
                <a16:creationId xmlns:a16="http://schemas.microsoft.com/office/drawing/2014/main" id="{898177C7-3EEF-F654-5483-91915E326C98}"/>
              </a:ext>
            </a:extLst>
          </p:cNvPr>
          <p:cNvSpPr txBox="1"/>
          <p:nvPr/>
        </p:nvSpPr>
        <p:spPr>
          <a:xfrm>
            <a:off x="5870480" y="555672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6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9D309EB6-59D4-1AA8-C053-1E9DD43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140818" y="53524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ounded Rectangle 62">
            <a:hlinkClick r:id="rId26" action="ppaction://hlinksldjump"/>
            <a:extLst>
              <a:ext uri="{FF2B5EF4-FFF2-40B4-BE49-F238E27FC236}">
                <a16:creationId xmlns:a16="http://schemas.microsoft.com/office/drawing/2014/main" id="{9997B2AA-8BFF-8222-5E2F-063A9440232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26" name="TextBox 1025">
            <a:hlinkClick r:id="rId26" action="ppaction://hlinksldjump"/>
            <a:extLst>
              <a:ext uri="{FF2B5EF4-FFF2-40B4-BE49-F238E27FC236}">
                <a16:creationId xmlns:a16="http://schemas.microsoft.com/office/drawing/2014/main" id="{BFC00C45-868C-6423-12E9-DC62919B0A16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70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F7A0508C-7738-C0F4-310C-18A2B529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ounded Rectangle 2050">
            <a:hlinkClick r:id="rId25" action="ppaction://hlinksldjump"/>
            <a:extLst>
              <a:ext uri="{FF2B5EF4-FFF2-40B4-BE49-F238E27FC236}">
                <a16:creationId xmlns:a16="http://schemas.microsoft.com/office/drawing/2014/main" id="{42352528-A4CC-62E3-7E12-E361E43480FA}"/>
              </a:ext>
            </a:extLst>
          </p:cNvPr>
          <p:cNvSpPr/>
          <p:nvPr/>
        </p:nvSpPr>
        <p:spPr>
          <a:xfrm>
            <a:off x="10076733" y="1893811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8" name="TextBox 2057">
            <a:hlinkClick r:id="rId25" action="ppaction://hlinksldjump"/>
            <a:extLst>
              <a:ext uri="{FF2B5EF4-FFF2-40B4-BE49-F238E27FC236}">
                <a16:creationId xmlns:a16="http://schemas.microsoft.com/office/drawing/2014/main" id="{C84DC2F4-E7AD-51D4-62A9-E52EF03C00B8}"/>
              </a:ext>
            </a:extLst>
          </p:cNvPr>
          <p:cNvSpPr txBox="1"/>
          <p:nvPr/>
        </p:nvSpPr>
        <p:spPr>
          <a:xfrm>
            <a:off x="10088580" y="2106246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059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A8C4FD2B-5013-654B-AE87-E47D11E14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358918" y="19019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ounded Rectangle 2059">
            <a:hlinkClick r:id="rId28" action="ppaction://hlinksldjump"/>
            <a:extLst>
              <a:ext uri="{FF2B5EF4-FFF2-40B4-BE49-F238E27FC236}">
                <a16:creationId xmlns:a16="http://schemas.microsoft.com/office/drawing/2014/main" id="{6058E67B-9ECF-6E0F-32BA-BA089C3953D4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63" name="TextBox 2062">
            <a:hlinkClick r:id="rId28" action="ppaction://hlinksldjump"/>
            <a:extLst>
              <a:ext uri="{FF2B5EF4-FFF2-40B4-BE49-F238E27FC236}">
                <a16:creationId xmlns:a16="http://schemas.microsoft.com/office/drawing/2014/main" id="{C8B9F9F8-FFA6-3CA8-B7A2-E23246A86E16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2070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AE04F021-B4DB-3044-33F5-B66E052F8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ounded Rectangle 2070">
            <a:hlinkClick r:id="rId30" action="ppaction://hlinksldjump"/>
            <a:extLst>
              <a:ext uri="{FF2B5EF4-FFF2-40B4-BE49-F238E27FC236}">
                <a16:creationId xmlns:a16="http://schemas.microsoft.com/office/drawing/2014/main" id="{3C0E9FDE-C151-B56F-B5DE-5F51C7E8F01E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2" name="TextBox 2071">
            <a:hlinkClick r:id="rId30" action="ppaction://hlinksldjump"/>
            <a:extLst>
              <a:ext uri="{FF2B5EF4-FFF2-40B4-BE49-F238E27FC236}">
                <a16:creationId xmlns:a16="http://schemas.microsoft.com/office/drawing/2014/main" id="{DDAF5ECD-8512-6713-0C50-C98AD72B5F53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073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EEAA067A-50E3-2E55-96B3-76AFA6988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Oval 2073">
            <a:hlinkClick r:id="rId30" action="ppaction://hlinksldjump"/>
            <a:extLst>
              <a:ext uri="{FF2B5EF4-FFF2-40B4-BE49-F238E27FC236}">
                <a16:creationId xmlns:a16="http://schemas.microsoft.com/office/drawing/2014/main" id="{F9249D98-3EA4-1E77-93F2-02E9A401D0DC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2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8CD482-9C88-1A36-0EA1-0CD2A2074EC2}"/>
              </a:ext>
            </a:extLst>
          </p:cNvPr>
          <p:cNvSpPr/>
          <p:nvPr/>
        </p:nvSpPr>
        <p:spPr>
          <a:xfrm>
            <a:off x="4647793" y="543706"/>
            <a:ext cx="2896415" cy="4878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Activity added – 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  <a:hlinkClick r:id="rId32" action="ppaction://hlinksldjump"/>
              </a:rPr>
              <a:t>Undo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</a:rPr>
              <a:t>?</a:t>
            </a:r>
          </a:p>
        </p:txBody>
      </p:sp>
      <p:sp>
        <p:nvSpPr>
          <p:cNvPr id="8" name="Rounded Rectangle 7">
            <a:hlinkClick r:id="rId33" action="ppaction://hlinksldjump"/>
            <a:extLst>
              <a:ext uri="{FF2B5EF4-FFF2-40B4-BE49-F238E27FC236}">
                <a16:creationId xmlns:a16="http://schemas.microsoft.com/office/drawing/2014/main" id="{7B48D22E-B3A8-4C3F-3D6D-05748A29284C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2" name="TextBox 11">
            <a:hlinkClick r:id="rId33" action="ppaction://hlinksldjump"/>
            <a:extLst>
              <a:ext uri="{FF2B5EF4-FFF2-40B4-BE49-F238E27FC236}">
                <a16:creationId xmlns:a16="http://schemas.microsoft.com/office/drawing/2014/main" id="{80A2A339-1A8D-9227-78C4-DC0BA08238F2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5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741E7130-810D-A3FE-BAE9-4E0F645D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4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D8C2E4-3BD6-074C-6F90-6A087DC8E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6B48B4-F03B-6CC1-E1B0-2641470264B7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A2B57F0-76AE-1D88-EC29-BD0FF9305BCA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DF1AEF87-7FDF-CF69-8456-9ACB1F53ABAD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B61656C-DDB3-F9FC-2BA1-28F6F7B5CE0B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4E8B34-3215-A7ED-D370-021B7FEF39D9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E8DA-3A1F-4E96-B299-8D8DD07F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1CA71D4-4378-D1DB-ACC6-6F8AAC3EDEEA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F9AE183-F624-92DD-EAC8-ED2634FDA62B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79E5ADB-AA55-81F0-3A09-1F2FE3BAFE8A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3235A9-08A4-97F4-739A-06561A01F0B7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70989666-32BB-7304-6643-BF4C6C7CD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9D2689-7492-9303-83D9-C66224424151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DE2FC1-AD70-6388-0427-9F339766C769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35719DDA-95C5-6E91-E077-EDFAEB1A8726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390CC021-3D1F-2ED3-FB58-00893DD770C9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E5B116FA-1C9D-361C-E019-C6A3E82E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95CE1FFC-1D9C-FEBB-1E91-7AE7DACCCA7C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031B24D4-8268-C852-1618-B41D8561C8ED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7E977C77-7E3C-14CE-034C-4F2AFF105D24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36C7B7B3-6745-A7C7-A566-57440A372422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02B6CADE-1852-B7DE-8B2D-CA73B11440BA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7375F6BB-DDC3-EFDF-FF82-C63C13D8BFC5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7E4E849A-18B2-5C00-FB5F-D662137335CF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C8A491E8-2651-A7E0-1527-F2ED682832B6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CDB4AB62-07AB-2073-0881-0ABAC2776A4C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C6DA5F7E-6A98-0D7B-E286-9D3047574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0EA90324-00B9-9501-8465-8C0A7C968426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65D311A7-0ED7-C713-A559-C0F362FF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4F6F0F0A-4B1E-631E-A70A-71FB03B8593B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361BA258-47E0-A9FA-6925-2184055ADB0B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0CC3A506-5600-BAAD-6960-C73A388284A1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5EF75B20-88D3-654A-21CB-910C3478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FCF4A17D-3129-8990-C4C2-D751CEBE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372D3370-1508-E19E-9802-4215FEB8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AB4102C3-C908-F884-4DCD-1970F3C58B0D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F566293F-E892-AFC7-6E59-1771ED19BDB7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8586A17B-6FB2-23FE-8EA8-FE34A8053A4E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6BC511F3-C967-AA6B-F0EE-4F5AAD5874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32B7715A-82F8-A613-1055-777B4D5976F3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1BD6954F-582C-E0DF-F711-FDBEA561A258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A1D69DEF-7447-2659-B2A9-1D715C04B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259D801-8C84-D38B-13AF-1BF2CC63B540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358C27B3-AAC9-794A-55AA-5C532AF5E1AC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206157D4-6645-7298-B5A0-2C67953B9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1DD3E4-2A1F-9E69-C492-E8C12FD6C15B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2B3145E-CA90-B5B9-2243-A63AF11AAD6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A407686C-3576-4B0F-2BE6-DE5E6A590E9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0F8C138E-01D5-ACAE-C837-A6D21231CD9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20E73B-A17C-F72E-4EFA-B9D065650ED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1EC1FB-9DB8-FB98-6D62-E6C50C85CC8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C22942C4-AB14-85E3-CFBF-60C264AFBC5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B923EE-6D1A-9D10-E07F-BBECC9BB580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C9305EEF-4A37-F6F6-F368-793F0DFB7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C6868B-CDC3-1DB4-D660-CBFECC2347D0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C1F6D60-3823-8C9A-675E-740BB8CA3CE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C6D1B41A-46E3-1F27-18BD-E07805531C9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C6D72D10-83B4-0BC6-4A2A-CD68B1DF471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D7A335-9C85-D6E9-DB78-DB360ACF250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7948FE-D5A3-4AD4-6829-243948B68416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FB7A16E-270A-9E55-28BB-D24A426D3E3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AE0D51-3FDB-8A83-B94A-70A9EF33897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5E3A286E-EFF4-72D0-764D-5ECCE4528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5A6ED5FC-B4DB-C21F-1B4F-EA32F303B9C0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DCAC41E5-4A70-7946-9DC6-8CA41A6A981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65E482AE-55FC-B273-46AB-98BDD5D80CE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D17D0158-5656-8EFB-34BC-05AD7B15228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1E7214C5-52FC-DF29-E73A-E74B26588C1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F82534BB-372A-ABDE-74E3-E96E20BBF66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A5761994-BBD8-8541-5F62-12653B47130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02FE4254-FD2E-4213-1CE8-E6E9F3D390E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79F9536F-E379-20E5-8E0B-AD5C0411F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D0DDCA34-E43B-0569-7DBA-783D42DB7313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63B6A22-FE1F-E1CD-9E41-04B8B359DA5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9144051D-0F2A-160C-E5A2-F087CF21D67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7301FD42-C96F-097C-A0AE-C4F34EB36F2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8E3D2BF0-8DC8-4B80-EB41-65A8C423735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D455316-329B-BAAE-D2BE-D6C18FC183D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54AF970C-14BB-A1E6-89B3-3330C30E04E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720E496-5DCD-A5CD-F97E-003BD2A978B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AE29E0DF-3BA2-49F9-7F87-BF26B2229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8C872AF5-C677-7E3C-7E6D-389C09C6D894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F87C21B3-0005-40EA-2929-040FEB04CC0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D79C959B-71A4-15E0-B6C7-6F864F62A57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BC153FBC-6026-5673-5424-5F45E975D3D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B6FF814-1A57-6929-3369-D87D0441560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66EB505-8DDA-553C-1400-397E1F2111E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6BD3BE15-C821-1993-4CEA-5EDD451ADB5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8F0AB60A-4388-3470-D0C2-7903E1650AD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ED85A603-0B25-F1EA-F53F-5B6D0885B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0E1F3C9C-91E3-CE6E-A346-075FE5E04EB4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CCA1FF7-B4EE-BF7F-1804-06D1376AF1D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7EC78B03-3139-0E2D-F11F-66237DB53DF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E47A0EE8-1486-D160-8896-385A9AED95E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F45088E4-72A1-81BF-BD94-F02CAC6077C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92D7B8C1-81D0-5157-54D7-5E7BB5B2087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C240FED8-EBB7-D602-D1C3-E2F0137096A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E0F27B32-4581-E464-27E1-7EB51FAE824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6A65BBC4-31B9-A13D-1A2E-1B1725924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9555119-589E-BFBF-1998-B47C65683FB6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477069C7-A4FD-2A4D-714B-56EB089B2B4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37EA5A52-190E-25F5-9031-51D8A4C39AF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84159A2E-59C0-AF91-E0E2-7FB3896DE76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9E1ADF9C-00C8-CBB9-AD3F-1851502FDDC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D6930420-7D9F-31F9-3335-D9929FFBAB0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ED7DAF17-A4F7-BA54-53B3-2FCF6C6AD94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FB9EA3B2-04CC-F2D1-3F20-07C8C5EC50C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206B7A90-49CB-B02E-3CBA-9DC1839F64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2D215C04-D8D7-73A0-4A5A-6091D6C64120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227469BC-E48D-1303-289F-FA4EE171B10A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48F6E14D-639F-7638-D051-2A6D7AE2768B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2" action="ppaction://hlinksldjump"/>
            <a:extLst>
              <a:ext uri="{FF2B5EF4-FFF2-40B4-BE49-F238E27FC236}">
                <a16:creationId xmlns:a16="http://schemas.microsoft.com/office/drawing/2014/main" id="{B2E8636A-01EF-5E19-7263-D9AF9BEBB513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42D64321-1A26-20C5-F434-2734926DEC66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2" action="ppaction://hlinksldjump"/>
            <a:extLst>
              <a:ext uri="{FF2B5EF4-FFF2-40B4-BE49-F238E27FC236}">
                <a16:creationId xmlns:a16="http://schemas.microsoft.com/office/drawing/2014/main" id="{3EF462FB-52CA-6C2E-6A43-1F94C77AA805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2" action="ppaction://hlinksldjump"/>
            <a:extLst>
              <a:ext uri="{FF2B5EF4-FFF2-40B4-BE49-F238E27FC236}">
                <a16:creationId xmlns:a16="http://schemas.microsoft.com/office/drawing/2014/main" id="{104F1FA9-0D7D-4574-4DC8-AC8E6B4185D7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73DD5089-85E8-27B9-FA6A-2BFE9A10796B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BF904BDD-CB65-7873-C832-B9ADAF4F4433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45BE0BD8-E3EA-706D-F57B-7911E5B51712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C15AF682-B86D-5F9B-435A-FFB4C53A093B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648592DF-FD65-061B-9952-7048E2E5E643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045B3648-0798-B95C-83AD-DF0ACF8A5E2B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F6D43B60-ACC1-17F4-4405-5597AEAEA4DA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277CE4C9-8A33-9203-1818-F0FE52504DB8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A334CDC9-1112-AC14-238C-B3A975096252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EE7E6B79-D507-05E6-00D9-0A89DC6DF3B2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D1386F07-B0CE-B3DB-2EB1-2BE90C991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22526F47-0FD4-D0E9-ABEF-E2DA9A7EFF24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3" action="ppaction://hlinksldjump"/>
            <a:extLst>
              <a:ext uri="{FF2B5EF4-FFF2-40B4-BE49-F238E27FC236}">
                <a16:creationId xmlns:a16="http://schemas.microsoft.com/office/drawing/2014/main" id="{C546B001-A4B1-EB8D-5874-6BAC926F982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3" action="ppaction://hlinksldjump"/>
            <a:extLst>
              <a:ext uri="{FF2B5EF4-FFF2-40B4-BE49-F238E27FC236}">
                <a16:creationId xmlns:a16="http://schemas.microsoft.com/office/drawing/2014/main" id="{B0433F4C-8728-D48A-2ED0-3AD0E4E9720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3" action="ppaction://hlinksldjump"/>
            <a:extLst>
              <a:ext uri="{FF2B5EF4-FFF2-40B4-BE49-F238E27FC236}">
                <a16:creationId xmlns:a16="http://schemas.microsoft.com/office/drawing/2014/main" id="{FA406915-3A42-F60B-14BD-E1803F96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2" action="ppaction://hlinksldjump"/>
            <a:extLst>
              <a:ext uri="{FF2B5EF4-FFF2-40B4-BE49-F238E27FC236}">
                <a16:creationId xmlns:a16="http://schemas.microsoft.com/office/drawing/2014/main" id="{39D7571B-7FCB-7A9C-B758-EB9F1C8813FA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29" name="Rounded Rectangle 28">
            <a:hlinkClick r:id="rId22" action="ppaction://hlinksldjump"/>
            <a:extLst>
              <a:ext uri="{FF2B5EF4-FFF2-40B4-BE49-F238E27FC236}">
                <a16:creationId xmlns:a16="http://schemas.microsoft.com/office/drawing/2014/main" id="{A68FC405-4DDC-9604-4C0B-22D75DB0C2ED}"/>
              </a:ext>
            </a:extLst>
          </p:cNvPr>
          <p:cNvSpPr/>
          <p:nvPr/>
        </p:nvSpPr>
        <p:spPr>
          <a:xfrm>
            <a:off x="1452858" y="5311581"/>
            <a:ext cx="5318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hlinkClick r:id="rId22" action="ppaction://hlinksldjump"/>
            <a:extLst>
              <a:ext uri="{FF2B5EF4-FFF2-40B4-BE49-F238E27FC236}">
                <a16:creationId xmlns:a16="http://schemas.microsoft.com/office/drawing/2014/main" id="{0F7F26C7-BE6F-3659-CC54-C00C66851B39}"/>
              </a:ext>
            </a:extLst>
          </p:cNvPr>
          <p:cNvSpPr txBox="1"/>
          <p:nvPr/>
        </p:nvSpPr>
        <p:spPr>
          <a:xfrm>
            <a:off x="1669204" y="5349485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5" name="TextBox 24">
            <a:hlinkClick r:id="rId22" action="ppaction://hlinksldjump"/>
            <a:extLst>
              <a:ext uri="{FF2B5EF4-FFF2-40B4-BE49-F238E27FC236}">
                <a16:creationId xmlns:a16="http://schemas.microsoft.com/office/drawing/2014/main" id="{E0FF262A-5719-4B08-290F-CCC080C9A2AD}"/>
              </a:ext>
            </a:extLst>
          </p:cNvPr>
          <p:cNvSpPr txBox="1"/>
          <p:nvPr/>
        </p:nvSpPr>
        <p:spPr>
          <a:xfrm>
            <a:off x="1669205" y="554715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F63719-1411-E699-AA51-8BE1C128C94A}"/>
              </a:ext>
            </a:extLst>
          </p:cNvPr>
          <p:cNvSpPr txBox="1"/>
          <p:nvPr/>
        </p:nvSpPr>
        <p:spPr>
          <a:xfrm>
            <a:off x="4945886" y="5350531"/>
            <a:ext cx="966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Added:</a:t>
            </a:r>
            <a:b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Just now</a:t>
            </a:r>
          </a:p>
        </p:txBody>
      </p:sp>
      <p:sp>
        <p:nvSpPr>
          <p:cNvPr id="40" name="Chord 39">
            <a:extLst>
              <a:ext uri="{FF2B5EF4-FFF2-40B4-BE49-F238E27FC236}">
                <a16:creationId xmlns:a16="http://schemas.microsoft.com/office/drawing/2014/main" id="{19C161C3-75DC-1F80-B671-3405726861F7}"/>
              </a:ext>
            </a:extLst>
          </p:cNvPr>
          <p:cNvSpPr/>
          <p:nvPr/>
        </p:nvSpPr>
        <p:spPr>
          <a:xfrm rot="5400000">
            <a:off x="1459483" y="532135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DB48B5-3008-9DD9-A598-722E996C1A14}"/>
              </a:ext>
            </a:extLst>
          </p:cNvPr>
          <p:cNvSpPr txBox="1"/>
          <p:nvPr/>
        </p:nvSpPr>
        <p:spPr>
          <a:xfrm>
            <a:off x="1150327" y="5416695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55" name="Rounded Rectangle 54">
            <a:hlinkClick r:id="rId25" action="ppaction://hlinksldjump"/>
            <a:extLst>
              <a:ext uri="{FF2B5EF4-FFF2-40B4-BE49-F238E27FC236}">
                <a16:creationId xmlns:a16="http://schemas.microsoft.com/office/drawing/2014/main" id="{70AB75B2-F27D-B3B1-95D1-D743624E5ECB}"/>
              </a:ext>
            </a:extLst>
          </p:cNvPr>
          <p:cNvSpPr/>
          <p:nvPr/>
        </p:nvSpPr>
        <p:spPr>
          <a:xfrm>
            <a:off x="5858633" y="534429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6" name="TextBox 55">
            <a:hlinkClick r:id="rId25" action="ppaction://hlinksldjump"/>
            <a:extLst>
              <a:ext uri="{FF2B5EF4-FFF2-40B4-BE49-F238E27FC236}">
                <a16:creationId xmlns:a16="http://schemas.microsoft.com/office/drawing/2014/main" id="{8DFC1978-9868-7F8F-FEA1-C7AA521905EB}"/>
              </a:ext>
            </a:extLst>
          </p:cNvPr>
          <p:cNvSpPr txBox="1"/>
          <p:nvPr/>
        </p:nvSpPr>
        <p:spPr>
          <a:xfrm>
            <a:off x="5870480" y="555672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6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9AC477AF-1ACE-16C5-30F8-080FB56F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140818" y="53524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ounded Rectangle 62">
            <a:hlinkClick r:id="rId26" action="ppaction://hlinksldjump"/>
            <a:extLst>
              <a:ext uri="{FF2B5EF4-FFF2-40B4-BE49-F238E27FC236}">
                <a16:creationId xmlns:a16="http://schemas.microsoft.com/office/drawing/2014/main" id="{124ED8E2-556F-8082-E680-023A5BAC776E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26" name="TextBox 1025">
            <a:hlinkClick r:id="rId26" action="ppaction://hlinksldjump"/>
            <a:extLst>
              <a:ext uri="{FF2B5EF4-FFF2-40B4-BE49-F238E27FC236}">
                <a16:creationId xmlns:a16="http://schemas.microsoft.com/office/drawing/2014/main" id="{3C6AB32D-56F0-A2B8-F07D-A54445049EA1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70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38907D5C-601F-1EBE-581F-4ACABD59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ounded Rectangle 2050">
            <a:hlinkClick r:id="rId25" action="ppaction://hlinksldjump"/>
            <a:extLst>
              <a:ext uri="{FF2B5EF4-FFF2-40B4-BE49-F238E27FC236}">
                <a16:creationId xmlns:a16="http://schemas.microsoft.com/office/drawing/2014/main" id="{876765F6-3773-8354-6470-0BF8A95D69F5}"/>
              </a:ext>
            </a:extLst>
          </p:cNvPr>
          <p:cNvSpPr/>
          <p:nvPr/>
        </p:nvSpPr>
        <p:spPr>
          <a:xfrm>
            <a:off x="10076733" y="1893811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8" name="TextBox 2057">
            <a:hlinkClick r:id="rId25" action="ppaction://hlinksldjump"/>
            <a:extLst>
              <a:ext uri="{FF2B5EF4-FFF2-40B4-BE49-F238E27FC236}">
                <a16:creationId xmlns:a16="http://schemas.microsoft.com/office/drawing/2014/main" id="{C4B54763-0838-7725-C9B4-D9BC5015BFD2}"/>
              </a:ext>
            </a:extLst>
          </p:cNvPr>
          <p:cNvSpPr txBox="1"/>
          <p:nvPr/>
        </p:nvSpPr>
        <p:spPr>
          <a:xfrm>
            <a:off x="10088580" y="2106246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059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22DECB74-719B-5560-936F-DA05AE2EC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358918" y="19019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ounded Rectangle 2059">
            <a:hlinkClick r:id="rId28" action="ppaction://hlinksldjump"/>
            <a:extLst>
              <a:ext uri="{FF2B5EF4-FFF2-40B4-BE49-F238E27FC236}">
                <a16:creationId xmlns:a16="http://schemas.microsoft.com/office/drawing/2014/main" id="{029CB8F7-A8AF-BED1-85DB-F2028C3C82A2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63" name="TextBox 2062">
            <a:hlinkClick r:id="rId28" action="ppaction://hlinksldjump"/>
            <a:extLst>
              <a:ext uri="{FF2B5EF4-FFF2-40B4-BE49-F238E27FC236}">
                <a16:creationId xmlns:a16="http://schemas.microsoft.com/office/drawing/2014/main" id="{FCAB8C24-19B0-8072-0534-BE4EA8620858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2070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AE070DBA-C419-51E9-4911-F1B7FC26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ounded Rectangle 2070">
            <a:hlinkClick r:id="rId30" action="ppaction://hlinksldjump"/>
            <a:extLst>
              <a:ext uri="{FF2B5EF4-FFF2-40B4-BE49-F238E27FC236}">
                <a16:creationId xmlns:a16="http://schemas.microsoft.com/office/drawing/2014/main" id="{5681BC4A-165B-E71F-D93E-4859F303F8C0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2" name="TextBox 2071">
            <a:hlinkClick r:id="rId30" action="ppaction://hlinksldjump"/>
            <a:extLst>
              <a:ext uri="{FF2B5EF4-FFF2-40B4-BE49-F238E27FC236}">
                <a16:creationId xmlns:a16="http://schemas.microsoft.com/office/drawing/2014/main" id="{C56D0AC5-74FD-2497-A201-BA6263137DB4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073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72443DCD-C170-277C-B558-988FD481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Oval 2073">
            <a:hlinkClick r:id="rId30" action="ppaction://hlinksldjump"/>
            <a:extLst>
              <a:ext uri="{FF2B5EF4-FFF2-40B4-BE49-F238E27FC236}">
                <a16:creationId xmlns:a16="http://schemas.microsoft.com/office/drawing/2014/main" id="{489A8A64-D9A2-D74D-876A-312CE5480EE1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2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7" name="Rounded Rectangle 6">
            <a:hlinkClick r:id="rId32" action="ppaction://hlinksldjump"/>
            <a:extLst>
              <a:ext uri="{FF2B5EF4-FFF2-40B4-BE49-F238E27FC236}">
                <a16:creationId xmlns:a16="http://schemas.microsoft.com/office/drawing/2014/main" id="{4DAF7943-EAEC-26FC-1D7A-E2D06CFD41AD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8" name="TextBox 7">
            <a:hlinkClick r:id="rId32" action="ppaction://hlinksldjump"/>
            <a:extLst>
              <a:ext uri="{FF2B5EF4-FFF2-40B4-BE49-F238E27FC236}">
                <a16:creationId xmlns:a16="http://schemas.microsoft.com/office/drawing/2014/main" id="{386AEDAB-A83F-A48C-6FC0-43C680A6FB1A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2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F4DF8E5D-7199-270F-2B9C-79988740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71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B3D7B-7B2A-067C-4AD3-6DE22A42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ACB003B-0A40-7232-17F3-6269825A9D9A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F2F387F-06F2-3C83-365E-733BC56D97ED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6F094C2A-5972-AA9F-71D3-59EB2E20991E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7 December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F246FE-94CA-3136-8FD6-F64E247143B0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E50CE9-5EDC-5ABF-6672-DF5920FB6A39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5AFCB-FF08-652E-BDDE-15941599BD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20:06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25CD9DA-281D-7CC0-7E18-D0D6D30781B4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EB7488-09D6-7716-E196-4DDB07E35C67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903830-D637-4F4B-16F9-2EB31167F466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1E28CF-08EC-E776-AFD6-A83E88291869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598A4900-CDAC-EFA0-4746-3E7FB143C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3D017E-717A-BED7-FD1F-89E778718ADA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938B38F-87E9-94C5-6483-740F30095A5E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7A87BA2B-90CD-0E12-07E1-5909696D92C2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C4C99AFC-8F0D-C0C0-8932-C514401969CE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ECAE3218-1C07-1CD1-0103-C65B37A4A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ABE917E2-0BEA-74DE-66F8-00A9F2DA081F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D5F3D9D1-B5F6-8DA6-48ED-717EBF12A90E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18AB69AB-F327-DC8C-1D1F-A89E8E9721B1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FDE4D808-08AA-E675-5730-0BE4DD6D3A73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603CB44B-2D62-FF46-BAC6-27A475503FAD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2C694A97-C06E-9294-9A58-2BB0E0E8ACC4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2D174C9E-BD64-F2CD-D47A-6653B192CA05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6A2FC598-0A4A-7709-F62C-CC583C49C558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5B13F020-B4BB-71B2-183F-557E92649CFA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7DEC5EC8-5491-1810-56D3-3DC4BC6B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4AF4EC4D-7F4C-04D2-E4EB-F89030A693DD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74895203-50D1-B556-2020-70C72B6B1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0D43EAF7-EAB8-3CE8-CA68-B2907C5F06D9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68DBA4C7-F097-D21D-5525-2C357A1FC4A8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5BE81CBF-F1E4-D1A3-AE7B-F24D48DABCF3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70E070A7-0394-17C7-64E0-81DF26063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79249442-E892-600A-8BCC-D1F7F775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606F90B2-094C-5C2B-CD54-4D3490AC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F3BA8950-B749-6542-18EF-10F1E4D2B98E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0F2DD7D7-E790-570E-2D68-D670F64F622F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C8C478BB-3D0D-B083-3501-817756618094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BC30EE21-DD65-4C63-39B6-5AB1385656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EE43BCB-4F17-D397-E84A-80370391B9F2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AEB8698-DAC3-749A-1A8C-4C6EACFBA46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E6099781-2845-9AC6-D784-3F0FCF2CD05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6767D15D-FBE9-DE7C-DABC-CF53909B597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84EF1C-5C9B-2DFD-255F-822ABE2625F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E865A0-8C5F-4982-9902-7621E1C2109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0D40140-4C66-9509-98C8-DFAD08FAB91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ECC5BA-DE85-0E63-F226-A09692315761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95E58A7A-394D-845A-2B4F-3F8DD6DA7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B98F3E-256D-CFAB-1C5B-93BA5DCD3E32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AAB1D0-12E9-41BF-2EE4-746B90E0AE5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F720B0B0-C354-1570-2938-3ABAB0C3204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FC267BD3-1AF6-D80C-8C47-26E620CB8AF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EB0053-2B18-941D-65F3-A969518C53F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548EA0-D47E-133C-3CA0-8AA46F28CEF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E2B7E80B-B7C4-FEAB-60E7-4F6B547BED8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945689-20D6-7C30-20EF-7A2427DC7B0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AC37478-79D5-3C25-4F04-CBE394C7E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FDE33C5-A98F-D7F7-1244-AF43C0CAB3D5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0834D4D8-FE69-EA3F-A2F7-1F5691D4B3D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42112023-8304-05C0-0F9B-BCF3114DAD5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288B5FBA-5332-2B9C-F0DA-65AF5A23A47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1CB1F12-EE18-BA80-5D04-3668D988426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338A5A36-9120-4CC7-D7C1-27FB8457F4B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B9864FD6-8CB4-A4D6-6A36-08AAD8B71B2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D0770EFC-99D0-329B-BFD1-A0BF0056856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1884B201-733C-5A53-95F3-3FB84DB68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18501637-49D8-44F9-4AA9-B010282E5C63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7DEC4053-D6B7-81BA-62D8-875C7D5AA40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D148E3CC-0ADF-6047-F6EB-0E38EA6CDF4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C340AC7A-FA1F-980E-BAD8-9B5F0663815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2F66F2A7-EB05-2E22-81CF-AE4CBBA181B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AAE74468-5E8F-FD96-B6B0-884CBCF8D2A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27B4D7DE-F62E-67FA-8B7C-E7131F64922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6D666265-5286-6019-42FE-E6A3B88C95C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C70FFD3D-0E88-9515-8EEB-A78AC9B87B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05A6D088-1062-FBD2-B56E-506C1FCEC340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B65DC43-79C7-2CE6-D9EE-AF39634D147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A5122E29-0802-FAFB-8BDA-3804B598ACF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FAA7E920-260B-ED14-2F43-25F104C42CA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EF82990F-FE66-E6A1-30E0-A881ED96816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BD8800CC-BADB-75D2-52C3-32A228DB552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4A31FE3F-87A7-62E5-5126-0233F88A5F2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61CDE040-B6D3-53CB-ED22-11E0F0FE000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311C82B3-4E0A-63DA-5901-C0EC98023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7832C96D-4D80-ADA5-0C95-A7C05FACD6C1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E3894928-642E-9348-3842-6C327956067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9A5F5E59-F1FC-E581-B4CB-D40EB94C655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41F32945-6663-CB5C-4EEC-2AB72CE7956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60E38ACC-932E-64B8-2C3A-A3E4DC57165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1569717-740C-8251-E093-A626A5C5B34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1AD40FDA-C53B-BDD8-C9F2-386FF77A6F3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F603EC30-A7DE-3852-A7B0-4A4C4129478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08552FFA-1D21-2733-A9D2-5B68DFF09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638811D4-859E-F0D1-230F-39060CCCE4FF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205F4E09-835D-193B-939E-1C430A78AE3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914A0F11-5C7A-7B84-7021-9EDA326CD46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79D8659B-EE0B-A347-8A35-C14C7182BEF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F22098FF-6B31-15A7-EDFC-D3004D899E3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91213777-5CC8-5BF8-6A52-2A6E79D3F87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4B6DAB88-8C3B-3534-ADA5-274775EBAC6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5C4DD0CC-96E9-8393-50C3-1D1AE84D8A2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772F2B80-2C93-F8BA-32FF-45756C965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C49E33C9-4DA8-9171-46F8-86DE5DD2869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0017DEF6-86A5-FE32-BD2B-8AFB5FD04234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553AD7FB-30A0-3723-785F-0123B52B5ABD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18" action="ppaction://hlinksldjump"/>
            <a:extLst>
              <a:ext uri="{FF2B5EF4-FFF2-40B4-BE49-F238E27FC236}">
                <a16:creationId xmlns:a16="http://schemas.microsoft.com/office/drawing/2014/main" id="{99B46763-BE25-ABCD-D580-CAD17D9718B0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" name="TextBox 19">
            <a:hlinkClick r:id="rId18" action="ppaction://hlinksldjump"/>
            <a:extLst>
              <a:ext uri="{FF2B5EF4-FFF2-40B4-BE49-F238E27FC236}">
                <a16:creationId xmlns:a16="http://schemas.microsoft.com/office/drawing/2014/main" id="{CD47E2F8-D84D-6468-6D22-D45D2B8A0BCF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18" action="ppaction://hlinksldjump"/>
            <a:extLst>
              <a:ext uri="{FF2B5EF4-FFF2-40B4-BE49-F238E27FC236}">
                <a16:creationId xmlns:a16="http://schemas.microsoft.com/office/drawing/2014/main" id="{54A5104D-E712-E977-74B4-B4F66DFE1C9E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6A1069A0-E240-B65B-AE51-393A5F977241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A522D6C2-4FC7-89A5-00EE-709C1059204A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7B7A2031-F614-15D7-2BB9-71F13886A732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E148BFD6-9A80-ACC3-AE81-01E02BD673EF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0B918809-CEA4-4447-A185-5F95B65432ED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6C8AC0EB-808E-55A4-5C2F-20B74D6B1C1F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578DD12-4CF0-EAD1-81D2-87FB9FD35565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ACD00CD-5655-E293-18D9-A8BCDC39DDBD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E7C31ABE-C958-AABB-B240-589B1BE09BB5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6F6ED764-606F-D857-0DE0-62D594790F71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1F530C0C-9B0E-C03D-E039-2DB2FAEF1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D43EDEDA-C1D6-51AD-496A-8003FA60FF5A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19" action="ppaction://hlinksldjump"/>
            <a:extLst>
              <a:ext uri="{FF2B5EF4-FFF2-40B4-BE49-F238E27FC236}">
                <a16:creationId xmlns:a16="http://schemas.microsoft.com/office/drawing/2014/main" id="{5773E34B-6503-C3E0-798A-1B4DF603E9A4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9" action="ppaction://hlinksldjump"/>
            <a:extLst>
              <a:ext uri="{FF2B5EF4-FFF2-40B4-BE49-F238E27FC236}">
                <a16:creationId xmlns:a16="http://schemas.microsoft.com/office/drawing/2014/main" id="{67F62FA8-B1DA-3EBB-BFAC-781634813832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9" action="ppaction://hlinksldjump"/>
            <a:extLst>
              <a:ext uri="{FF2B5EF4-FFF2-40B4-BE49-F238E27FC236}">
                <a16:creationId xmlns:a16="http://schemas.microsoft.com/office/drawing/2014/main" id="{1D2712BC-2470-C829-849B-0FC28899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18" action="ppaction://hlinksldjump"/>
            <a:extLst>
              <a:ext uri="{FF2B5EF4-FFF2-40B4-BE49-F238E27FC236}">
                <a16:creationId xmlns:a16="http://schemas.microsoft.com/office/drawing/2014/main" id="{4AF0C068-E411-FD87-4C4D-10A6A9FCA149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29" name="Rounded Rectangle 28">
            <a:hlinkClick r:id="rId18" action="ppaction://hlinksldjump"/>
            <a:extLst>
              <a:ext uri="{FF2B5EF4-FFF2-40B4-BE49-F238E27FC236}">
                <a16:creationId xmlns:a16="http://schemas.microsoft.com/office/drawing/2014/main" id="{5B654B7C-4DEE-321E-3CCF-BD9A5D13FC4C}"/>
              </a:ext>
            </a:extLst>
          </p:cNvPr>
          <p:cNvSpPr/>
          <p:nvPr/>
        </p:nvSpPr>
        <p:spPr>
          <a:xfrm>
            <a:off x="1452858" y="5311581"/>
            <a:ext cx="5318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hlinkClick r:id="rId18" action="ppaction://hlinksldjump"/>
            <a:extLst>
              <a:ext uri="{FF2B5EF4-FFF2-40B4-BE49-F238E27FC236}">
                <a16:creationId xmlns:a16="http://schemas.microsoft.com/office/drawing/2014/main" id="{38AEACB4-E185-E745-2D49-2CF4A9639F86}"/>
              </a:ext>
            </a:extLst>
          </p:cNvPr>
          <p:cNvSpPr txBox="1"/>
          <p:nvPr/>
        </p:nvSpPr>
        <p:spPr>
          <a:xfrm>
            <a:off x="1669204" y="5349485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5" name="TextBox 24">
            <a:hlinkClick r:id="rId18" action="ppaction://hlinksldjump"/>
            <a:extLst>
              <a:ext uri="{FF2B5EF4-FFF2-40B4-BE49-F238E27FC236}">
                <a16:creationId xmlns:a16="http://schemas.microsoft.com/office/drawing/2014/main" id="{3F5EF4C7-7EA4-1543-8E20-CBFD25979137}"/>
              </a:ext>
            </a:extLst>
          </p:cNvPr>
          <p:cNvSpPr txBox="1"/>
          <p:nvPr/>
        </p:nvSpPr>
        <p:spPr>
          <a:xfrm>
            <a:off x="1669205" y="554715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221F20-910A-9E1E-68B5-F246FC16D5CE}"/>
              </a:ext>
            </a:extLst>
          </p:cNvPr>
          <p:cNvSpPr txBox="1"/>
          <p:nvPr/>
        </p:nvSpPr>
        <p:spPr>
          <a:xfrm>
            <a:off x="4945886" y="5350531"/>
            <a:ext cx="966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Added:</a:t>
            </a:r>
            <a:b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Just now</a:t>
            </a:r>
          </a:p>
        </p:txBody>
      </p:sp>
      <p:sp>
        <p:nvSpPr>
          <p:cNvPr id="40" name="Chord 39">
            <a:extLst>
              <a:ext uri="{FF2B5EF4-FFF2-40B4-BE49-F238E27FC236}">
                <a16:creationId xmlns:a16="http://schemas.microsoft.com/office/drawing/2014/main" id="{E0DE0D19-FA04-1480-B82B-0359426EE3AA}"/>
              </a:ext>
            </a:extLst>
          </p:cNvPr>
          <p:cNvSpPr/>
          <p:nvPr/>
        </p:nvSpPr>
        <p:spPr>
          <a:xfrm rot="5400000">
            <a:off x="1459483" y="532135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7E566F-A524-040C-1E1B-735BE01A482B}"/>
              </a:ext>
            </a:extLst>
          </p:cNvPr>
          <p:cNvSpPr txBox="1"/>
          <p:nvPr/>
        </p:nvSpPr>
        <p:spPr>
          <a:xfrm>
            <a:off x="1150327" y="5416695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24CECEE-93F4-184F-42D8-87823B6118F7}"/>
              </a:ext>
            </a:extLst>
          </p:cNvPr>
          <p:cNvSpPr/>
          <p:nvPr/>
        </p:nvSpPr>
        <p:spPr>
          <a:xfrm>
            <a:off x="5858633" y="534429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9DA18-9B63-F6F8-141B-A31470EBF0E1}"/>
              </a:ext>
            </a:extLst>
          </p:cNvPr>
          <p:cNvSpPr txBox="1"/>
          <p:nvPr/>
        </p:nvSpPr>
        <p:spPr>
          <a:xfrm>
            <a:off x="5870480" y="555672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62F53D2F-D43E-7226-33F7-0E416DA8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140818" y="53524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ounded Rectangle 62">
            <a:hlinkClick r:id="rId21" action="ppaction://hlinksldjump"/>
            <a:extLst>
              <a:ext uri="{FF2B5EF4-FFF2-40B4-BE49-F238E27FC236}">
                <a16:creationId xmlns:a16="http://schemas.microsoft.com/office/drawing/2014/main" id="{7C16BF75-016A-2684-93EF-DCBF5C67191F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26" name="TextBox 1025">
            <a:hlinkClick r:id="rId21" action="ppaction://hlinksldjump"/>
            <a:extLst>
              <a:ext uri="{FF2B5EF4-FFF2-40B4-BE49-F238E27FC236}">
                <a16:creationId xmlns:a16="http://schemas.microsoft.com/office/drawing/2014/main" id="{183E62C0-D061-2849-75EC-0C419F6CDCCC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70" name="Picture 4">
            <a:hlinkClick r:id="rId21" action="ppaction://hlinksldjump"/>
            <a:extLst>
              <a:ext uri="{FF2B5EF4-FFF2-40B4-BE49-F238E27FC236}">
                <a16:creationId xmlns:a16="http://schemas.microsoft.com/office/drawing/2014/main" id="{A69D2B2C-73FF-7AE2-FA7A-C96EE314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Rounded Rectangle 1078">
            <a:hlinkClick r:id="rId23" action="ppaction://hlinksldjump"/>
            <a:extLst>
              <a:ext uri="{FF2B5EF4-FFF2-40B4-BE49-F238E27FC236}">
                <a16:creationId xmlns:a16="http://schemas.microsoft.com/office/drawing/2014/main" id="{6D16D75C-D401-FDE4-8E0B-17F62169F410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1" name="TextBox 1080">
            <a:hlinkClick r:id="rId23" action="ppaction://hlinksldjump"/>
            <a:extLst>
              <a:ext uri="{FF2B5EF4-FFF2-40B4-BE49-F238E27FC236}">
                <a16:creationId xmlns:a16="http://schemas.microsoft.com/office/drawing/2014/main" id="{2EDCEBFA-E5C2-56C3-7350-C834F71C3E32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1082" name="Picture 14">
            <a:hlinkClick r:id="rId23" action="ppaction://hlinksldjump"/>
            <a:extLst>
              <a:ext uri="{FF2B5EF4-FFF2-40B4-BE49-F238E27FC236}">
                <a16:creationId xmlns:a16="http://schemas.microsoft.com/office/drawing/2014/main" id="{AC63C23D-CF74-CB8E-EB9F-97A76E26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Rounded Rectangle 1082">
            <a:hlinkClick r:id="rId25" action="ppaction://hlinksldjump"/>
            <a:extLst>
              <a:ext uri="{FF2B5EF4-FFF2-40B4-BE49-F238E27FC236}">
                <a16:creationId xmlns:a16="http://schemas.microsoft.com/office/drawing/2014/main" id="{C180C587-5684-792A-9266-ACCA307C6556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4" name="TextBox 1083">
            <a:hlinkClick r:id="rId25" action="ppaction://hlinksldjump"/>
            <a:extLst>
              <a:ext uri="{FF2B5EF4-FFF2-40B4-BE49-F238E27FC236}">
                <a16:creationId xmlns:a16="http://schemas.microsoft.com/office/drawing/2014/main" id="{CE767156-1510-237F-0B94-E625D56CBA47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1085" name="Picture 16">
            <a:hlinkClick r:id="rId25" action="ppaction://hlinksldjump"/>
            <a:extLst>
              <a:ext uri="{FF2B5EF4-FFF2-40B4-BE49-F238E27FC236}">
                <a16:creationId xmlns:a16="http://schemas.microsoft.com/office/drawing/2014/main" id="{7198F783-9028-14CC-C007-93002E86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Oval 1085">
            <a:hlinkClick r:id="rId25" action="ppaction://hlinksldjump"/>
            <a:extLst>
              <a:ext uri="{FF2B5EF4-FFF2-40B4-BE49-F238E27FC236}">
                <a16:creationId xmlns:a16="http://schemas.microsoft.com/office/drawing/2014/main" id="{4973D0BF-7B59-EEF9-E2E5-DFFCE278998F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2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087" name="Rounded Rectangle 1086">
            <a:hlinkClick r:id="rId27" action="ppaction://hlinksldjump"/>
            <a:extLst>
              <a:ext uri="{FF2B5EF4-FFF2-40B4-BE49-F238E27FC236}">
                <a16:creationId xmlns:a16="http://schemas.microsoft.com/office/drawing/2014/main" id="{67C935F7-C772-BED3-3F8B-AC4BB49F9A4E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48" name="TextBox 2047">
            <a:hlinkClick r:id="rId27" action="ppaction://hlinksldjump"/>
            <a:extLst>
              <a:ext uri="{FF2B5EF4-FFF2-40B4-BE49-F238E27FC236}">
                <a16:creationId xmlns:a16="http://schemas.microsoft.com/office/drawing/2014/main" id="{AA5F59AD-8E01-4FEE-BA91-E169C52FE164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049" name="Picture 18">
            <a:hlinkClick r:id="rId27" action="ppaction://hlinksldjump"/>
            <a:extLst>
              <a:ext uri="{FF2B5EF4-FFF2-40B4-BE49-F238E27FC236}">
                <a16:creationId xmlns:a16="http://schemas.microsoft.com/office/drawing/2014/main" id="{CD0BE793-0758-B084-F3FD-AF74F89D0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ounded Rectangle 2049">
            <a:hlinkClick r:id="rId29" action="ppaction://hlinksldjump"/>
            <a:extLst>
              <a:ext uri="{FF2B5EF4-FFF2-40B4-BE49-F238E27FC236}">
                <a16:creationId xmlns:a16="http://schemas.microsoft.com/office/drawing/2014/main" id="{6F5B1D1C-CBCC-F9EE-8C55-00D84C2DD100}"/>
              </a:ext>
            </a:extLst>
          </p:cNvPr>
          <p:cNvSpPr/>
          <p:nvPr/>
        </p:nvSpPr>
        <p:spPr>
          <a:xfrm>
            <a:off x="10076733" y="1893811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1" name="TextBox 2050">
            <a:hlinkClick r:id="rId29" action="ppaction://hlinksldjump"/>
            <a:extLst>
              <a:ext uri="{FF2B5EF4-FFF2-40B4-BE49-F238E27FC236}">
                <a16:creationId xmlns:a16="http://schemas.microsoft.com/office/drawing/2014/main" id="{6D4D9CBA-AB3B-BB72-ED98-D513E550ED12}"/>
              </a:ext>
            </a:extLst>
          </p:cNvPr>
          <p:cNvSpPr txBox="1"/>
          <p:nvPr/>
        </p:nvSpPr>
        <p:spPr>
          <a:xfrm>
            <a:off x="10088580" y="2106246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058" name="Picture 2">
            <a:hlinkClick r:id="rId29" action="ppaction://hlinksldjump"/>
            <a:extLst>
              <a:ext uri="{FF2B5EF4-FFF2-40B4-BE49-F238E27FC236}">
                <a16:creationId xmlns:a16="http://schemas.microsoft.com/office/drawing/2014/main" id="{708897DB-1685-A5C8-C0A8-665EEAFF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358918" y="19019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9EAB2C8A-0CB4-E480-B883-62641D80A9C6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2060" name="Rounded Rectangle 2059">
              <a:extLst>
                <a:ext uri="{FF2B5EF4-FFF2-40B4-BE49-F238E27FC236}">
                  <a16:creationId xmlns:a16="http://schemas.microsoft.com/office/drawing/2014/main" id="{24538AB8-CD0E-B524-9232-0FA9F65FB4F2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063" name="Picture 42">
              <a:extLst>
                <a:ext uri="{FF2B5EF4-FFF2-40B4-BE49-F238E27FC236}">
                  <a16:creationId xmlns:a16="http://schemas.microsoft.com/office/drawing/2014/main" id="{DFC7DED6-A1F1-5430-EAAF-CCE21E53A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DA8E597-D238-7A90-4C65-83447B76A2D8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2071" name="Rounded Rectangle 2070">
              <a:extLst>
                <a:ext uri="{FF2B5EF4-FFF2-40B4-BE49-F238E27FC236}">
                  <a16:creationId xmlns:a16="http://schemas.microsoft.com/office/drawing/2014/main" id="{4D800D9D-9301-B13F-AA2B-0C2E1121DE3F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072" name="Picture 46">
              <a:extLst>
                <a:ext uri="{FF2B5EF4-FFF2-40B4-BE49-F238E27FC236}">
                  <a16:creationId xmlns:a16="http://schemas.microsoft.com/office/drawing/2014/main" id="{29163783-DCBE-EE3B-A0F7-5A1276B8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73" name="Chord 2072">
            <a:extLst>
              <a:ext uri="{FF2B5EF4-FFF2-40B4-BE49-F238E27FC236}">
                <a16:creationId xmlns:a16="http://schemas.microsoft.com/office/drawing/2014/main" id="{2C97EFB7-AF99-30B6-75AB-91B44014B828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74" name="Rounded Rectangle 2073">
            <a:extLst>
              <a:ext uri="{FF2B5EF4-FFF2-40B4-BE49-F238E27FC236}">
                <a16:creationId xmlns:a16="http://schemas.microsoft.com/office/drawing/2014/main" id="{FDE14A48-53FA-1DD5-6082-71A8A3B026C6}"/>
              </a:ext>
            </a:extLst>
          </p:cNvPr>
          <p:cNvSpPr/>
          <p:nvPr/>
        </p:nvSpPr>
        <p:spPr>
          <a:xfrm>
            <a:off x="936928" y="700729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6" name="Rounded Rectangle 2075">
            <a:extLst>
              <a:ext uri="{FF2B5EF4-FFF2-40B4-BE49-F238E27FC236}">
                <a16:creationId xmlns:a16="http://schemas.microsoft.com/office/drawing/2014/main" id="{9F981D97-3161-340B-5E19-A8D6974F1464}"/>
              </a:ext>
            </a:extLst>
          </p:cNvPr>
          <p:cNvSpPr/>
          <p:nvPr/>
        </p:nvSpPr>
        <p:spPr>
          <a:xfrm>
            <a:off x="4214139" y="2151809"/>
            <a:ext cx="3763722" cy="2554383"/>
          </a:xfrm>
          <a:prstGeom prst="roundRect">
            <a:avLst>
              <a:gd name="adj" fmla="val 10340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05070093-F548-F689-0CB2-88AEA994C5B8}"/>
              </a:ext>
            </a:extLst>
          </p:cNvPr>
          <p:cNvSpPr txBox="1"/>
          <p:nvPr/>
        </p:nvSpPr>
        <p:spPr>
          <a:xfrm>
            <a:off x="4779010" y="3059359"/>
            <a:ext cx="263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Univers Light" panose="020B0403020202020204" pitchFamily="34" charset="0"/>
              </a:rPr>
              <a:t>Confirm remove plan:</a:t>
            </a:r>
            <a:endParaRPr lang="en-GB" sz="2000" b="1" dirty="0"/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22CCDAE2-48BA-F478-3286-5828D6C3FC99}"/>
              </a:ext>
            </a:extLst>
          </p:cNvPr>
          <p:cNvSpPr txBox="1"/>
          <p:nvPr/>
        </p:nvSpPr>
        <p:spPr>
          <a:xfrm>
            <a:off x="5792060" y="2475199"/>
            <a:ext cx="607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Univers" panose="020B0503020202020204" pitchFamily="34" charset="0"/>
              </a:rPr>
              <a:t>ⓘ</a:t>
            </a:r>
          </a:p>
        </p:txBody>
      </p:sp>
      <p:sp>
        <p:nvSpPr>
          <p:cNvPr id="2082" name="Rounded Rectangle 2081">
            <a:hlinkClick r:id="rId18" action="ppaction://hlinksldjump"/>
            <a:extLst>
              <a:ext uri="{FF2B5EF4-FFF2-40B4-BE49-F238E27FC236}">
                <a16:creationId xmlns:a16="http://schemas.microsoft.com/office/drawing/2014/main" id="{2BB89435-4DE9-F2C6-6990-C3AC2137305D}"/>
              </a:ext>
            </a:extLst>
          </p:cNvPr>
          <p:cNvSpPr/>
          <p:nvPr/>
        </p:nvSpPr>
        <p:spPr>
          <a:xfrm>
            <a:off x="4580140" y="3459190"/>
            <a:ext cx="312892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3" name="Chord 2082">
            <a:extLst>
              <a:ext uri="{FF2B5EF4-FFF2-40B4-BE49-F238E27FC236}">
                <a16:creationId xmlns:a16="http://schemas.microsoft.com/office/drawing/2014/main" id="{A09CBA5A-5917-2EFE-F1D9-840F0D11F4A8}"/>
              </a:ext>
            </a:extLst>
          </p:cNvPr>
          <p:cNvSpPr/>
          <p:nvPr/>
        </p:nvSpPr>
        <p:spPr>
          <a:xfrm rot="5400000">
            <a:off x="4591288" y="346925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84" name="TextBox 2083">
            <a:hlinkClick r:id="rId18" action="ppaction://hlinksldjump"/>
            <a:extLst>
              <a:ext uri="{FF2B5EF4-FFF2-40B4-BE49-F238E27FC236}">
                <a16:creationId xmlns:a16="http://schemas.microsoft.com/office/drawing/2014/main" id="{6AA23CC6-A702-AD0F-EC52-672EF5016D2D}"/>
              </a:ext>
            </a:extLst>
          </p:cNvPr>
          <p:cNvSpPr txBox="1"/>
          <p:nvPr/>
        </p:nvSpPr>
        <p:spPr>
          <a:xfrm>
            <a:off x="4790262" y="3497094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088" name="TextBox 2087">
            <a:hlinkClick r:id="rId18" action="ppaction://hlinksldjump"/>
            <a:extLst>
              <a:ext uri="{FF2B5EF4-FFF2-40B4-BE49-F238E27FC236}">
                <a16:creationId xmlns:a16="http://schemas.microsoft.com/office/drawing/2014/main" id="{5135173E-BFB8-A3DB-615B-150947C7709C}"/>
              </a:ext>
            </a:extLst>
          </p:cNvPr>
          <p:cNvSpPr txBox="1"/>
          <p:nvPr/>
        </p:nvSpPr>
        <p:spPr>
          <a:xfrm>
            <a:off x="4790262" y="369476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89" name="Rounded Rectangle 2088">
            <a:hlinkClick r:id="rId34" action="ppaction://hlinksldjump"/>
            <a:extLst>
              <a:ext uri="{FF2B5EF4-FFF2-40B4-BE49-F238E27FC236}">
                <a16:creationId xmlns:a16="http://schemas.microsoft.com/office/drawing/2014/main" id="{BA901BB7-C849-02F2-4069-E2C89ACCA9B2}"/>
              </a:ext>
            </a:extLst>
          </p:cNvPr>
          <p:cNvSpPr/>
          <p:nvPr/>
        </p:nvSpPr>
        <p:spPr>
          <a:xfrm>
            <a:off x="6281221" y="4148986"/>
            <a:ext cx="1078528" cy="36512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     Confirm</a:t>
            </a:r>
          </a:p>
        </p:txBody>
      </p:sp>
      <p:pic>
        <p:nvPicPr>
          <p:cNvPr id="2090" name="Graphic 2089">
            <a:hlinkClick r:id="rId34" action="ppaction://hlinksldjump"/>
            <a:extLst>
              <a:ext uri="{FF2B5EF4-FFF2-40B4-BE49-F238E27FC236}">
                <a16:creationId xmlns:a16="http://schemas.microsoft.com/office/drawing/2014/main" id="{E3EBC86E-CEB0-2269-B139-D9CFC61B49E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6459601" y="4257571"/>
            <a:ext cx="146057" cy="146057"/>
          </a:xfrm>
          <a:prstGeom prst="rect">
            <a:avLst/>
          </a:prstGeom>
        </p:spPr>
      </p:pic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34F11598-3AE2-D0DB-719F-DF08083A6326}"/>
              </a:ext>
            </a:extLst>
          </p:cNvPr>
          <p:cNvGrpSpPr/>
          <p:nvPr/>
        </p:nvGrpSpPr>
        <p:grpSpPr>
          <a:xfrm>
            <a:off x="4864966" y="4148986"/>
            <a:ext cx="1078528" cy="365125"/>
            <a:chOff x="4864966" y="4148986"/>
            <a:chExt cx="1078528" cy="365125"/>
          </a:xfrm>
        </p:grpSpPr>
        <p:sp>
          <p:nvSpPr>
            <p:cNvPr id="2093" name="Rounded Rectangle 20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0205C529-7A2E-161B-F392-A3F8E5E3B8F1}"/>
                </a:ext>
              </a:extLst>
            </p:cNvPr>
            <p:cNvSpPr/>
            <p:nvPr/>
          </p:nvSpPr>
          <p:spPr>
            <a:xfrm>
              <a:off x="4864966" y="4148986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172"/>
              </a:schemeClr>
            </a:solidFill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</a:t>
              </a:r>
              <a:r>
                <a:rPr lang="en-GB" sz="12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Cancel</a:t>
              </a:r>
            </a:p>
          </p:txBody>
        </p:sp>
        <p:pic>
          <p:nvPicPr>
            <p:cNvPr id="2098" name="Picture 2">
              <a:hlinkClick r:id="rId37" action="ppaction://hlinksldjump"/>
              <a:extLst>
                <a:ext uri="{FF2B5EF4-FFF2-40B4-BE49-F238E27FC236}">
                  <a16:creationId xmlns:a16="http://schemas.microsoft.com/office/drawing/2014/main" id="{D7268EC7-505B-EFA6-37D5-E122444E2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4963070" y="4180479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03" name="Rounded Rectangle 2102">
            <a:hlinkClick r:id="rId37" action="ppaction://hlinksldjump"/>
            <a:extLst>
              <a:ext uri="{FF2B5EF4-FFF2-40B4-BE49-F238E27FC236}">
                <a16:creationId xmlns:a16="http://schemas.microsoft.com/office/drawing/2014/main" id="{2BED1611-14F0-2C34-E8F9-038461399B55}"/>
              </a:ext>
            </a:extLst>
          </p:cNvPr>
          <p:cNvSpPr/>
          <p:nvPr/>
        </p:nvSpPr>
        <p:spPr>
          <a:xfrm>
            <a:off x="7371262" y="2226920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109" name="TextBox 2108">
            <a:hlinkClick r:id="rId37" action="ppaction://hlinksldjump"/>
            <a:extLst>
              <a:ext uri="{FF2B5EF4-FFF2-40B4-BE49-F238E27FC236}">
                <a16:creationId xmlns:a16="http://schemas.microsoft.com/office/drawing/2014/main" id="{E9C96403-41AA-AA8C-D8E6-47160D98FF44}"/>
              </a:ext>
            </a:extLst>
          </p:cNvPr>
          <p:cNvSpPr txBox="1"/>
          <p:nvPr/>
        </p:nvSpPr>
        <p:spPr>
          <a:xfrm>
            <a:off x="7379013" y="2439355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2110" name="Picture 2">
            <a:hlinkClick r:id="rId37" action="ppaction://hlinksldjump"/>
            <a:extLst>
              <a:ext uri="{FF2B5EF4-FFF2-40B4-BE49-F238E27FC236}">
                <a16:creationId xmlns:a16="http://schemas.microsoft.com/office/drawing/2014/main" id="{6124D96D-ABF4-96A2-95DE-39EA00610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7481432" y="22350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088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10093</TotalTime>
  <Words>7662</Words>
  <Application>Microsoft Macintosh PowerPoint</Application>
  <PresentationFormat>Widescreen</PresentationFormat>
  <Paragraphs>2117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Aptos Display</vt:lpstr>
      <vt:lpstr>Arial</vt:lpstr>
      <vt:lpstr>Courier New</vt:lpstr>
      <vt:lpstr>Univers</vt:lpstr>
      <vt:lpstr>Univers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#TOH SI EN, ERNNETH#</dc:creator>
  <cp:lastModifiedBy>#TOH SI EN, ERNNETH#</cp:lastModifiedBy>
  <cp:revision>60</cp:revision>
  <dcterms:created xsi:type="dcterms:W3CDTF">2025-10-27T06:50:25Z</dcterms:created>
  <dcterms:modified xsi:type="dcterms:W3CDTF">2025-12-07T12:06:26Z</dcterms:modified>
</cp:coreProperties>
</file>